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319" r:id="rId5"/>
    <p:sldId id="320" r:id="rId6"/>
    <p:sldId id="316" r:id="rId7"/>
    <p:sldId id="318" r:id="rId8"/>
    <p:sldId id="315" r:id="rId9"/>
    <p:sldId id="317" r:id="rId10"/>
    <p:sldId id="314" r:id="rId11"/>
    <p:sldId id="313" r:id="rId12"/>
    <p:sldId id="260" r:id="rId13"/>
    <p:sldId id="312" r:id="rId14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3c8588eb73_0_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3c8588eb73_0_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4dda1946d_6_30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4dda1946d_6_30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4dda1946d_6_32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4dda1946d_6_32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" name="Google Shape;10;p2"/>
          <p:cNvGrpSpPr/>
          <p:nvPr/>
        </p:nvGrpSpPr>
        <p:grpSpPr>
          <a:xfrm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>
              <a:off x="-25" y="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300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1389600" y="539500"/>
            <a:ext cx="6364800" cy="26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subTitle" idx="1"/>
          </p:nvPr>
        </p:nvSpPr>
        <p:spPr>
          <a:xfrm>
            <a:off x="3276600" y="3196575"/>
            <a:ext cx="44778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7" name="Google Shape;67;p11"/>
          <p:cNvGrpSpPr/>
          <p:nvPr/>
        </p:nvGrpSpPr>
        <p:grpSpPr>
          <a:xfrm flipH="1"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68" name="Google Shape;68;p11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>
              <a:off x="5021475" y="44950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11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>
              <a:off x="-25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11"/>
          <p:cNvSpPr txBox="1"/>
          <p:nvPr>
            <p:ph type="title" hasCustomPrompt="1"/>
          </p:nvPr>
        </p:nvSpPr>
        <p:spPr>
          <a:xfrm>
            <a:off x="713225" y="539500"/>
            <a:ext cx="5631600" cy="14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type="subTitle" idx="1"/>
          </p:nvPr>
        </p:nvSpPr>
        <p:spPr>
          <a:xfrm>
            <a:off x="713225" y="2052662"/>
            <a:ext cx="56316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lt2"/>
        </a:solidFill>
        <a:effectLst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Google Shape;75;p13"/>
          <p:cNvSpPr txBox="1"/>
          <p:nvPr>
            <p:ph type="title"/>
          </p:nvPr>
        </p:nvSpPr>
        <p:spPr>
          <a:xfrm>
            <a:off x="720000" y="5382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76" name="Google Shape;76;p13"/>
          <p:cNvPicPr preferRelativeResize="0"/>
          <p:nvPr/>
        </p:nvPicPr>
        <p:blipFill rotWithShape="1">
          <a:blip r:embed="rId2">
            <a:alphaModFix amt="15000"/>
          </a:blip>
          <a:srcRect l="41441" t="11422" r="3922" b="25676"/>
          <a:stretch>
            <a:fillRect/>
          </a:stretch>
        </p:blipFill>
        <p:spPr>
          <a:xfrm rot="10800000" flipH="1">
            <a:off x="-25" y="445025"/>
            <a:ext cx="4122525" cy="470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 rotWithShape="1">
          <a:blip r:embed="rId3">
            <a:alphaModFix amt="12000"/>
          </a:blip>
          <a:srcRect l="19418" t="26968" r="3646" b="14582"/>
          <a:stretch>
            <a:fillRect/>
          </a:stretch>
        </p:blipFill>
        <p:spPr>
          <a:xfrm rot="10800000">
            <a:off x="1577275" y="-16062"/>
            <a:ext cx="7566700" cy="51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Google Shape;80;p14"/>
          <p:cNvSpPr txBox="1"/>
          <p:nvPr>
            <p:ph type="title"/>
          </p:nvPr>
        </p:nvSpPr>
        <p:spPr>
          <a:xfrm>
            <a:off x="720000" y="5382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2">
            <a:alphaModFix amt="15000"/>
          </a:blip>
          <a:srcRect l="41441" t="11422" r="3922" b="25676"/>
          <a:stretch>
            <a:fillRect/>
          </a:stretch>
        </p:blipFill>
        <p:spPr>
          <a:xfrm>
            <a:off x="-25" y="-12175"/>
            <a:ext cx="4122525" cy="470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 rotWithShape="1">
          <a:blip r:embed="rId3">
            <a:alphaModFix amt="11000"/>
          </a:blip>
          <a:srcRect l="17272" t="16724" r="-43074" b="-12289"/>
          <a:stretch>
            <a:fillRect/>
          </a:stretch>
        </p:blipFill>
        <p:spPr>
          <a:xfrm rot="10800000">
            <a:off x="1577275" y="-16062"/>
            <a:ext cx="7566700" cy="51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5" name="Google Shape;85;p15"/>
          <p:cNvGrpSpPr/>
          <p:nvPr/>
        </p:nvGrpSpPr>
        <p:grpSpPr>
          <a:xfrm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86" name="Google Shape;86;p15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>
              <a:off x="-25" y="-195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5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flipH="1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" name="Google Shape;88;p1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type="subTitle" idx="1"/>
          </p:nvPr>
        </p:nvSpPr>
        <p:spPr>
          <a:xfrm>
            <a:off x="967458" y="21533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type="subTitle" idx="2"/>
          </p:nvPr>
        </p:nvSpPr>
        <p:spPr>
          <a:xfrm>
            <a:off x="3546365" y="21533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type="subTitle" idx="3"/>
          </p:nvPr>
        </p:nvSpPr>
        <p:spPr>
          <a:xfrm>
            <a:off x="967458" y="35867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type="subTitle" idx="4"/>
          </p:nvPr>
        </p:nvSpPr>
        <p:spPr>
          <a:xfrm>
            <a:off x="3546365" y="35867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type="subTitle" idx="5"/>
          </p:nvPr>
        </p:nvSpPr>
        <p:spPr>
          <a:xfrm>
            <a:off x="6125273" y="21533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type="subTitle" idx="6"/>
          </p:nvPr>
        </p:nvSpPr>
        <p:spPr>
          <a:xfrm>
            <a:off x="6125273" y="358675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type="title" idx="7" hasCustomPrompt="1"/>
          </p:nvPr>
        </p:nvSpPr>
        <p:spPr>
          <a:xfrm>
            <a:off x="967458" y="1609754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5"/>
          <p:cNvSpPr txBox="1"/>
          <p:nvPr>
            <p:ph type="title" idx="8" hasCustomPrompt="1"/>
          </p:nvPr>
        </p:nvSpPr>
        <p:spPr>
          <a:xfrm>
            <a:off x="967458" y="3043165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5"/>
          <p:cNvSpPr txBox="1"/>
          <p:nvPr>
            <p:ph type="title" idx="9" hasCustomPrompt="1"/>
          </p:nvPr>
        </p:nvSpPr>
        <p:spPr>
          <a:xfrm>
            <a:off x="3546368" y="1609754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5"/>
          <p:cNvSpPr txBox="1"/>
          <p:nvPr>
            <p:ph type="title" idx="13" hasCustomPrompt="1"/>
          </p:nvPr>
        </p:nvSpPr>
        <p:spPr>
          <a:xfrm>
            <a:off x="3546368" y="3043165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5"/>
          <p:cNvSpPr txBox="1"/>
          <p:nvPr>
            <p:ph type="title" idx="14" hasCustomPrompt="1"/>
          </p:nvPr>
        </p:nvSpPr>
        <p:spPr>
          <a:xfrm>
            <a:off x="6125278" y="1609754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5"/>
          <p:cNvSpPr txBox="1"/>
          <p:nvPr>
            <p:ph type="title" idx="15" hasCustomPrompt="1"/>
          </p:nvPr>
        </p:nvSpPr>
        <p:spPr>
          <a:xfrm>
            <a:off x="6125278" y="3043165"/>
            <a:ext cx="8388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5"/>
          <p:cNvSpPr txBox="1"/>
          <p:nvPr>
            <p:ph type="subTitle" idx="16"/>
          </p:nvPr>
        </p:nvSpPr>
        <p:spPr>
          <a:xfrm>
            <a:off x="1687458" y="1609754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type="subTitle" idx="17"/>
          </p:nvPr>
        </p:nvSpPr>
        <p:spPr>
          <a:xfrm>
            <a:off x="4266343" y="1609754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type="subTitle" idx="18"/>
          </p:nvPr>
        </p:nvSpPr>
        <p:spPr>
          <a:xfrm>
            <a:off x="1687458" y="3043155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type="subTitle" idx="19"/>
          </p:nvPr>
        </p:nvSpPr>
        <p:spPr>
          <a:xfrm>
            <a:off x="4266343" y="3043155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type="subTitle" idx="20"/>
          </p:nvPr>
        </p:nvSpPr>
        <p:spPr>
          <a:xfrm>
            <a:off x="6845227" y="1609754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type="subTitle" idx="21"/>
          </p:nvPr>
        </p:nvSpPr>
        <p:spPr>
          <a:xfrm>
            <a:off x="6845227" y="3043155"/>
            <a:ext cx="158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9" name="Google Shape;109;p16"/>
          <p:cNvGrpSpPr/>
          <p:nvPr/>
        </p:nvGrpSpPr>
        <p:grpSpPr>
          <a:xfrm flipH="1"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110" name="Google Shape;110;p16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>
              <a:off x="5021475" y="44950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6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>
              <a:off x="-25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16"/>
          <p:cNvSpPr txBox="1"/>
          <p:nvPr>
            <p:ph type="title"/>
          </p:nvPr>
        </p:nvSpPr>
        <p:spPr>
          <a:xfrm>
            <a:off x="1468275" y="2752975"/>
            <a:ext cx="6691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3" name="Google Shape;113;p16"/>
          <p:cNvSpPr txBox="1"/>
          <p:nvPr>
            <p:ph type="subTitle" idx="1"/>
          </p:nvPr>
        </p:nvSpPr>
        <p:spPr>
          <a:xfrm>
            <a:off x="1468275" y="1163988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6" name="Google Shape;116;p17"/>
          <p:cNvGrpSpPr/>
          <p:nvPr/>
        </p:nvGrpSpPr>
        <p:grpSpPr>
          <a:xfrm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117" name="Google Shape;117;p17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7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9" name="Google Shape;119;p17"/>
          <p:cNvSpPr txBox="1"/>
          <p:nvPr>
            <p:ph type="title"/>
          </p:nvPr>
        </p:nvSpPr>
        <p:spPr>
          <a:xfrm>
            <a:off x="713225" y="1052575"/>
            <a:ext cx="3594000" cy="22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type="subTitle" idx="1"/>
          </p:nvPr>
        </p:nvSpPr>
        <p:spPr>
          <a:xfrm>
            <a:off x="713225" y="3288125"/>
            <a:ext cx="35940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3" name="Google Shape;123;p18"/>
          <p:cNvGrpSpPr/>
          <p:nvPr/>
        </p:nvGrpSpPr>
        <p:grpSpPr>
          <a:xfrm rot="10800000" flipH="1"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124" name="Google Shape;124;p18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8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6" name="Google Shape;126;p18"/>
          <p:cNvSpPr txBox="1"/>
          <p:nvPr>
            <p:ph type="title"/>
          </p:nvPr>
        </p:nvSpPr>
        <p:spPr>
          <a:xfrm>
            <a:off x="720000" y="1066039"/>
            <a:ext cx="2889600" cy="11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type="subTitle" idx="1"/>
          </p:nvPr>
        </p:nvSpPr>
        <p:spPr>
          <a:xfrm>
            <a:off x="720000" y="2220289"/>
            <a:ext cx="2889600" cy="9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0" name="Google Shape;130;p19"/>
          <p:cNvGrpSpPr/>
          <p:nvPr/>
        </p:nvGrpSpPr>
        <p:grpSpPr>
          <a:xfrm flipH="1"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131" name="Google Shape;131;p19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9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19"/>
          <p:cNvSpPr txBox="1"/>
          <p:nvPr>
            <p:ph type="title"/>
          </p:nvPr>
        </p:nvSpPr>
        <p:spPr>
          <a:xfrm>
            <a:off x="5533650" y="1105206"/>
            <a:ext cx="2889600" cy="11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type="subTitle" idx="1"/>
          </p:nvPr>
        </p:nvSpPr>
        <p:spPr>
          <a:xfrm>
            <a:off x="5533787" y="2265856"/>
            <a:ext cx="28896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7" name="Google Shape;137;p20"/>
          <p:cNvGrpSpPr/>
          <p:nvPr/>
        </p:nvGrpSpPr>
        <p:grpSpPr>
          <a:xfrm flipH="1"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138" name="Google Shape;138;p20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>
              <a:off x="5021475" y="44950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0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>
              <a:off x="-25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20"/>
          <p:cNvSpPr txBox="1"/>
          <p:nvPr>
            <p:ph type="title"/>
          </p:nvPr>
        </p:nvSpPr>
        <p:spPr>
          <a:xfrm>
            <a:off x="72677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type="body" idx="1"/>
          </p:nvPr>
        </p:nvSpPr>
        <p:spPr>
          <a:xfrm>
            <a:off x="720000" y="1215750"/>
            <a:ext cx="6012000" cy="28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 sz="1200"/>
            </a:lvl9pPr>
          </a:lstStyle>
          <a:p/>
        </p:txBody>
      </p:sp>
      <p:sp>
        <p:nvSpPr>
          <p:cNvPr id="142" name="Google Shape;142;p20"/>
          <p:cNvSpPr txBox="1"/>
          <p:nvPr>
            <p:ph type="body" idx="2"/>
          </p:nvPr>
        </p:nvSpPr>
        <p:spPr>
          <a:xfrm>
            <a:off x="5985000" y="3089951"/>
            <a:ext cx="2445900" cy="10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7" name="Google Shape;17;p3"/>
          <p:cNvGrpSpPr/>
          <p:nvPr/>
        </p:nvGrpSpPr>
        <p:grpSpPr>
          <a:xfrm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18" name="Google Shape;18;p3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>
              <a:off x="5021475" y="44950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3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>
              <a:off x="-25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2693100" y="539500"/>
            <a:ext cx="5185800" cy="11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type="title" idx="2" hasCustomPrompt="1"/>
          </p:nvPr>
        </p:nvSpPr>
        <p:spPr>
          <a:xfrm>
            <a:off x="800100" y="539500"/>
            <a:ext cx="1893000" cy="119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6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type="subTitle" idx="1"/>
          </p:nvPr>
        </p:nvSpPr>
        <p:spPr>
          <a:xfrm>
            <a:off x="5343650" y="2516225"/>
            <a:ext cx="2535300" cy="7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5" name="Google Shape;145;p21"/>
          <p:cNvGrpSpPr/>
          <p:nvPr/>
        </p:nvGrpSpPr>
        <p:grpSpPr>
          <a:xfrm>
            <a:off x="-25" y="-697975"/>
            <a:ext cx="9144000" cy="5870950"/>
            <a:chOff x="-25" y="-697975"/>
            <a:chExt cx="9144000" cy="5870950"/>
          </a:xfrm>
        </p:grpSpPr>
        <p:pic>
          <p:nvPicPr>
            <p:cNvPr id="146" name="Google Shape;146;p21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6979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1"/>
            <p:cNvPicPr preferRelativeResize="0"/>
            <p:nvPr/>
          </p:nvPicPr>
          <p:blipFill rotWithShape="1">
            <a:blip r:embed="rId3">
              <a:alphaModFix amt="12000"/>
            </a:blip>
            <a:srcRect l="26421" t="42953" r="12613" b="-2694"/>
            <a:stretch>
              <a:fillRect/>
            </a:stretch>
          </p:blipFill>
          <p:spPr>
            <a:xfrm rot="5400000">
              <a:off x="4309300" y="30560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8" name="Google Shape;148;p21"/>
          <p:cNvSpPr txBox="1"/>
          <p:nvPr>
            <p:ph type="title"/>
          </p:nvPr>
        </p:nvSpPr>
        <p:spPr>
          <a:xfrm>
            <a:off x="720000" y="5394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type="subTitle" idx="1"/>
          </p:nvPr>
        </p:nvSpPr>
        <p:spPr>
          <a:xfrm>
            <a:off x="5033327" y="2214978"/>
            <a:ext cx="2955300" cy="17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type="subTitle" idx="2"/>
          </p:nvPr>
        </p:nvSpPr>
        <p:spPr>
          <a:xfrm>
            <a:off x="1292100" y="2214975"/>
            <a:ext cx="2955300" cy="17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type="subTitle" idx="3"/>
          </p:nvPr>
        </p:nvSpPr>
        <p:spPr>
          <a:xfrm>
            <a:off x="5033324" y="1819057"/>
            <a:ext cx="2955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p21"/>
          <p:cNvSpPr txBox="1"/>
          <p:nvPr>
            <p:ph type="subTitle" idx="4"/>
          </p:nvPr>
        </p:nvSpPr>
        <p:spPr>
          <a:xfrm>
            <a:off x="1292075" y="1819057"/>
            <a:ext cx="2955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55" name="Google Shape;155;p22"/>
          <p:cNvGrpSpPr/>
          <p:nvPr/>
        </p:nvGrpSpPr>
        <p:grpSpPr>
          <a:xfrm>
            <a:off x="0" y="-496725"/>
            <a:ext cx="9144000" cy="5870950"/>
            <a:chOff x="-25" y="-697975"/>
            <a:chExt cx="9144000" cy="5870950"/>
          </a:xfrm>
        </p:grpSpPr>
        <p:pic>
          <p:nvPicPr>
            <p:cNvPr id="156" name="Google Shape;156;p22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6979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22"/>
            <p:cNvPicPr preferRelativeResize="0"/>
            <p:nvPr/>
          </p:nvPicPr>
          <p:blipFill rotWithShape="1">
            <a:blip r:embed="rId3">
              <a:alphaModFix amt="12000"/>
            </a:blip>
            <a:srcRect l="26421" t="42953" r="12613" b="-2694"/>
            <a:stretch>
              <a:fillRect/>
            </a:stretch>
          </p:blipFill>
          <p:spPr>
            <a:xfrm rot="5400000">
              <a:off x="4309300" y="10435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8" name="Google Shape;158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type="subTitle" idx="1"/>
          </p:nvPr>
        </p:nvSpPr>
        <p:spPr>
          <a:xfrm>
            <a:off x="1685911" y="1564000"/>
            <a:ext cx="40806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2"/>
          <p:cNvSpPr txBox="1"/>
          <p:nvPr>
            <p:ph type="subTitle" idx="2"/>
          </p:nvPr>
        </p:nvSpPr>
        <p:spPr>
          <a:xfrm>
            <a:off x="3293910" y="2812250"/>
            <a:ext cx="4080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type="body" idx="3"/>
          </p:nvPr>
        </p:nvSpPr>
        <p:spPr>
          <a:xfrm>
            <a:off x="1685910" y="1957127"/>
            <a:ext cx="40806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2" name="Google Shape;162;p22"/>
          <p:cNvSpPr txBox="1"/>
          <p:nvPr>
            <p:ph type="body" idx="4"/>
          </p:nvPr>
        </p:nvSpPr>
        <p:spPr>
          <a:xfrm>
            <a:off x="3293910" y="3206750"/>
            <a:ext cx="4080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5" name="Google Shape;165;p23"/>
          <p:cNvGrpSpPr/>
          <p:nvPr/>
        </p:nvGrpSpPr>
        <p:grpSpPr>
          <a:xfrm>
            <a:off x="-25" y="-697975"/>
            <a:ext cx="9144000" cy="5870950"/>
            <a:chOff x="-25" y="-697975"/>
            <a:chExt cx="9144000" cy="5870950"/>
          </a:xfrm>
        </p:grpSpPr>
        <p:pic>
          <p:nvPicPr>
            <p:cNvPr id="166" name="Google Shape;166;p23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6979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3"/>
            <p:cNvPicPr preferRelativeResize="0"/>
            <p:nvPr/>
          </p:nvPicPr>
          <p:blipFill rotWithShape="1">
            <a:blip r:embed="rId3">
              <a:alphaModFix amt="12000"/>
            </a:blip>
            <a:srcRect l="26421" t="42953" r="12613" b="-2694"/>
            <a:stretch>
              <a:fillRect/>
            </a:stretch>
          </p:blipFill>
          <p:spPr>
            <a:xfrm rot="5400000">
              <a:off x="4309300" y="30560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type="subTitle" idx="1"/>
          </p:nvPr>
        </p:nvSpPr>
        <p:spPr>
          <a:xfrm>
            <a:off x="1341732" y="2014240"/>
            <a:ext cx="2265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type="subTitle" idx="2"/>
          </p:nvPr>
        </p:nvSpPr>
        <p:spPr>
          <a:xfrm>
            <a:off x="3755967" y="3309599"/>
            <a:ext cx="2265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type="subTitle" idx="3"/>
          </p:nvPr>
        </p:nvSpPr>
        <p:spPr>
          <a:xfrm>
            <a:off x="6170201" y="2014240"/>
            <a:ext cx="2265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type="subTitle" idx="4"/>
          </p:nvPr>
        </p:nvSpPr>
        <p:spPr>
          <a:xfrm>
            <a:off x="1341731" y="1578500"/>
            <a:ext cx="22650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type="subTitle" idx="5"/>
          </p:nvPr>
        </p:nvSpPr>
        <p:spPr>
          <a:xfrm>
            <a:off x="3755966" y="2873859"/>
            <a:ext cx="22650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type="subTitle" idx="6"/>
          </p:nvPr>
        </p:nvSpPr>
        <p:spPr>
          <a:xfrm>
            <a:off x="6170202" y="1578500"/>
            <a:ext cx="22650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77" name="Google Shape;177;p24"/>
          <p:cNvGrpSpPr/>
          <p:nvPr/>
        </p:nvGrpSpPr>
        <p:grpSpPr>
          <a:xfrm>
            <a:off x="-25" y="-679175"/>
            <a:ext cx="9144000" cy="5870950"/>
            <a:chOff x="-25" y="-1568350"/>
            <a:chExt cx="9144000" cy="5870950"/>
          </a:xfrm>
        </p:grpSpPr>
        <p:pic>
          <p:nvPicPr>
            <p:cNvPr id="178" name="Google Shape;178;p24"/>
            <p:cNvPicPr preferRelativeResize="0"/>
            <p:nvPr/>
          </p:nvPicPr>
          <p:blipFill rotWithShape="1">
            <a:blip r:embed="rId2">
              <a:alphaModFix amt="11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1568350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4"/>
            <p:cNvPicPr preferRelativeResize="0"/>
            <p:nvPr/>
          </p:nvPicPr>
          <p:blipFill rotWithShape="1">
            <a:blip r:embed="rId3">
              <a:alphaModFix amt="11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886437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0" name="Google Shape;180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type="subTitle" idx="1"/>
          </p:nvPr>
        </p:nvSpPr>
        <p:spPr>
          <a:xfrm>
            <a:off x="2187321" y="2011950"/>
            <a:ext cx="1978200" cy="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4"/>
          <p:cNvSpPr txBox="1"/>
          <p:nvPr>
            <p:ph type="subTitle" idx="2"/>
          </p:nvPr>
        </p:nvSpPr>
        <p:spPr>
          <a:xfrm>
            <a:off x="5596770" y="2011950"/>
            <a:ext cx="1978200" cy="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type="subTitle" idx="3"/>
          </p:nvPr>
        </p:nvSpPr>
        <p:spPr>
          <a:xfrm>
            <a:off x="2187321" y="3459750"/>
            <a:ext cx="1978200" cy="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type="subTitle" idx="4"/>
          </p:nvPr>
        </p:nvSpPr>
        <p:spPr>
          <a:xfrm>
            <a:off x="5596770" y="3459750"/>
            <a:ext cx="1978200" cy="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type="subTitle" idx="5"/>
          </p:nvPr>
        </p:nvSpPr>
        <p:spPr>
          <a:xfrm>
            <a:off x="2187321" y="1618650"/>
            <a:ext cx="1978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type="subTitle" idx="6"/>
          </p:nvPr>
        </p:nvSpPr>
        <p:spPr>
          <a:xfrm>
            <a:off x="5596770" y="1618650"/>
            <a:ext cx="1978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4"/>
          <p:cNvSpPr txBox="1"/>
          <p:nvPr>
            <p:ph type="subTitle" idx="7"/>
          </p:nvPr>
        </p:nvSpPr>
        <p:spPr>
          <a:xfrm>
            <a:off x="2187321" y="3066450"/>
            <a:ext cx="1978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type="subTitle" idx="8"/>
          </p:nvPr>
        </p:nvSpPr>
        <p:spPr>
          <a:xfrm>
            <a:off x="5596770" y="3066450"/>
            <a:ext cx="1978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91" name="Google Shape;191;p25"/>
          <p:cNvGrpSpPr/>
          <p:nvPr/>
        </p:nvGrpSpPr>
        <p:grpSpPr>
          <a:xfrm flipH="1">
            <a:off x="-25" y="-679350"/>
            <a:ext cx="9144000" cy="5870950"/>
            <a:chOff x="-25" y="-1756150"/>
            <a:chExt cx="9144000" cy="5870950"/>
          </a:xfrm>
        </p:grpSpPr>
        <p:pic>
          <p:nvPicPr>
            <p:cNvPr id="192" name="Google Shape;192;p25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1756150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5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074237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4" name="Google Shape;194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5" name="Google Shape;195;p25"/>
          <p:cNvSpPr txBox="1"/>
          <p:nvPr>
            <p:ph type="subTitle" idx="1"/>
          </p:nvPr>
        </p:nvSpPr>
        <p:spPr>
          <a:xfrm>
            <a:off x="1164925" y="2013725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5"/>
          <p:cNvSpPr txBox="1"/>
          <p:nvPr>
            <p:ph type="subTitle" idx="2"/>
          </p:nvPr>
        </p:nvSpPr>
        <p:spPr>
          <a:xfrm>
            <a:off x="3718863" y="2013725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5"/>
          <p:cNvSpPr txBox="1"/>
          <p:nvPr>
            <p:ph type="subTitle" idx="3"/>
          </p:nvPr>
        </p:nvSpPr>
        <p:spPr>
          <a:xfrm>
            <a:off x="1164925" y="3460650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5"/>
          <p:cNvSpPr txBox="1"/>
          <p:nvPr>
            <p:ph type="subTitle" idx="4"/>
          </p:nvPr>
        </p:nvSpPr>
        <p:spPr>
          <a:xfrm>
            <a:off x="3718863" y="3460650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5"/>
          <p:cNvSpPr txBox="1"/>
          <p:nvPr>
            <p:ph type="subTitle" idx="5"/>
          </p:nvPr>
        </p:nvSpPr>
        <p:spPr>
          <a:xfrm>
            <a:off x="6412000" y="2013725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5"/>
          <p:cNvSpPr txBox="1"/>
          <p:nvPr>
            <p:ph type="subTitle" idx="6"/>
          </p:nvPr>
        </p:nvSpPr>
        <p:spPr>
          <a:xfrm>
            <a:off x="6412000" y="3460650"/>
            <a:ext cx="2181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5"/>
          <p:cNvSpPr txBox="1"/>
          <p:nvPr>
            <p:ph type="subTitle" idx="7"/>
          </p:nvPr>
        </p:nvSpPr>
        <p:spPr>
          <a:xfrm>
            <a:off x="1329775" y="1619195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2" name="Google Shape;202;p25"/>
          <p:cNvSpPr txBox="1"/>
          <p:nvPr>
            <p:ph type="subTitle" idx="8"/>
          </p:nvPr>
        </p:nvSpPr>
        <p:spPr>
          <a:xfrm>
            <a:off x="3883750" y="1619195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3" name="Google Shape;203;p25"/>
          <p:cNvSpPr txBox="1"/>
          <p:nvPr>
            <p:ph type="subTitle" idx="9"/>
          </p:nvPr>
        </p:nvSpPr>
        <p:spPr>
          <a:xfrm>
            <a:off x="1329775" y="3066122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type="subTitle" idx="13"/>
          </p:nvPr>
        </p:nvSpPr>
        <p:spPr>
          <a:xfrm>
            <a:off x="3883750" y="3066122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type="subTitle" idx="14"/>
          </p:nvPr>
        </p:nvSpPr>
        <p:spPr>
          <a:xfrm>
            <a:off x="6576852" y="1619195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type="subTitle" idx="15"/>
          </p:nvPr>
        </p:nvSpPr>
        <p:spPr>
          <a:xfrm>
            <a:off x="6576852" y="3066122"/>
            <a:ext cx="18522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09" name="Google Shape;209;p26"/>
          <p:cNvGrpSpPr/>
          <p:nvPr/>
        </p:nvGrpSpPr>
        <p:grpSpPr>
          <a:xfrm>
            <a:off x="-25" y="-697975"/>
            <a:ext cx="9144000" cy="5870950"/>
            <a:chOff x="-25" y="-697975"/>
            <a:chExt cx="9144000" cy="5870950"/>
          </a:xfrm>
        </p:grpSpPr>
        <p:pic>
          <p:nvPicPr>
            <p:cNvPr id="210" name="Google Shape;210;p26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6979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26"/>
            <p:cNvPicPr preferRelativeResize="0"/>
            <p:nvPr/>
          </p:nvPicPr>
          <p:blipFill rotWithShape="1">
            <a:blip r:embed="rId3">
              <a:alphaModFix amt="12000"/>
            </a:blip>
            <a:srcRect l="26421" t="42953" r="12613" b="-2694"/>
            <a:stretch>
              <a:fillRect/>
            </a:stretch>
          </p:blipFill>
          <p:spPr>
            <a:xfrm rot="5400000">
              <a:off x="4309300" y="30560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2" name="Google Shape;212;p26"/>
          <p:cNvSpPr txBox="1"/>
          <p:nvPr>
            <p:ph type="title" hasCustomPrompt="1"/>
          </p:nvPr>
        </p:nvSpPr>
        <p:spPr>
          <a:xfrm>
            <a:off x="711791" y="651675"/>
            <a:ext cx="3335100" cy="61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26"/>
          <p:cNvSpPr txBox="1"/>
          <p:nvPr>
            <p:ph type="subTitle" idx="1"/>
          </p:nvPr>
        </p:nvSpPr>
        <p:spPr>
          <a:xfrm>
            <a:off x="711791" y="1262841"/>
            <a:ext cx="3335100" cy="3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type="title" idx="2" hasCustomPrompt="1"/>
          </p:nvPr>
        </p:nvSpPr>
        <p:spPr>
          <a:xfrm>
            <a:off x="4531991" y="1528487"/>
            <a:ext cx="3335100" cy="61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5" name="Google Shape;215;p26"/>
          <p:cNvSpPr txBox="1"/>
          <p:nvPr>
            <p:ph type="subTitle" idx="3"/>
          </p:nvPr>
        </p:nvSpPr>
        <p:spPr>
          <a:xfrm>
            <a:off x="4531991" y="2139663"/>
            <a:ext cx="3335100" cy="3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16" name="Google Shape;216;p26"/>
          <p:cNvSpPr txBox="1"/>
          <p:nvPr>
            <p:ph type="title" idx="4" hasCustomPrompt="1"/>
          </p:nvPr>
        </p:nvSpPr>
        <p:spPr>
          <a:xfrm>
            <a:off x="711791" y="2405299"/>
            <a:ext cx="3335100" cy="61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26"/>
          <p:cNvSpPr txBox="1"/>
          <p:nvPr>
            <p:ph type="subTitle" idx="5"/>
          </p:nvPr>
        </p:nvSpPr>
        <p:spPr>
          <a:xfrm>
            <a:off x="711791" y="3016486"/>
            <a:ext cx="3335100" cy="3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20" name="Google Shape;220;p27"/>
          <p:cNvGrpSpPr/>
          <p:nvPr/>
        </p:nvGrpSpPr>
        <p:grpSpPr>
          <a:xfrm rot="10800000">
            <a:off x="-50" y="-16062"/>
            <a:ext cx="9144000" cy="5175625"/>
            <a:chOff x="-25" y="-16062"/>
            <a:chExt cx="9144000" cy="5175625"/>
          </a:xfrm>
        </p:grpSpPr>
        <p:pic>
          <p:nvPicPr>
            <p:cNvPr id="221" name="Google Shape;221;p27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27"/>
            <p:cNvPicPr preferRelativeResize="0"/>
            <p:nvPr/>
          </p:nvPicPr>
          <p:blipFill rotWithShape="1">
            <a:blip r:embed="rId3">
              <a:alphaModFix amt="12000"/>
            </a:blip>
            <a:srcRect l="40921" t="32707" r="-17856" b="8843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3" name="Google Shape;223;p27"/>
          <p:cNvSpPr txBox="1"/>
          <p:nvPr>
            <p:ph type="title" hasCustomPrompt="1"/>
          </p:nvPr>
        </p:nvSpPr>
        <p:spPr>
          <a:xfrm>
            <a:off x="3208925" y="2942102"/>
            <a:ext cx="1134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27"/>
          <p:cNvSpPr txBox="1"/>
          <p:nvPr>
            <p:ph type="subTitle" idx="1"/>
          </p:nvPr>
        </p:nvSpPr>
        <p:spPr>
          <a:xfrm>
            <a:off x="4343825" y="2266500"/>
            <a:ext cx="30864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25" name="Google Shape;225;p27"/>
          <p:cNvSpPr txBox="1"/>
          <p:nvPr>
            <p:ph type="subTitle" idx="2"/>
          </p:nvPr>
        </p:nvSpPr>
        <p:spPr>
          <a:xfrm>
            <a:off x="4343829" y="1825250"/>
            <a:ext cx="30864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27"/>
          <p:cNvSpPr txBox="1"/>
          <p:nvPr>
            <p:ph type="title" idx="3" hasCustomPrompt="1"/>
          </p:nvPr>
        </p:nvSpPr>
        <p:spPr>
          <a:xfrm>
            <a:off x="3208925" y="1690550"/>
            <a:ext cx="1134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7"/>
          <p:cNvSpPr txBox="1"/>
          <p:nvPr>
            <p:ph type="subTitle" idx="4"/>
          </p:nvPr>
        </p:nvSpPr>
        <p:spPr>
          <a:xfrm>
            <a:off x="4343845" y="3515650"/>
            <a:ext cx="30864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type="subTitle" idx="5"/>
          </p:nvPr>
        </p:nvSpPr>
        <p:spPr>
          <a:xfrm>
            <a:off x="4343842" y="3074399"/>
            <a:ext cx="30864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9" name="Google Shape;229;p27"/>
          <p:cNvSpPr txBox="1"/>
          <p:nvPr>
            <p:ph type="title" idx="6"/>
          </p:nvPr>
        </p:nvSpPr>
        <p:spPr>
          <a:xfrm>
            <a:off x="713225" y="53565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8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32" name="Google Shape;232;p28"/>
          <p:cNvGrpSpPr/>
          <p:nvPr/>
        </p:nvGrpSpPr>
        <p:grpSpPr>
          <a:xfrm rot="10800000">
            <a:off x="-50" y="-16062"/>
            <a:ext cx="9144000" cy="5175625"/>
            <a:chOff x="-25" y="-16062"/>
            <a:chExt cx="9144000" cy="5175625"/>
          </a:xfrm>
        </p:grpSpPr>
        <p:pic>
          <p:nvPicPr>
            <p:cNvPr id="233" name="Google Shape;233;p28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28"/>
            <p:cNvPicPr preferRelativeResize="0"/>
            <p:nvPr/>
          </p:nvPicPr>
          <p:blipFill rotWithShape="1">
            <a:blip r:embed="rId3">
              <a:alphaModFix amt="12000"/>
            </a:blip>
            <a:srcRect l="40921" t="32707" r="-17856" b="8843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5" name="Google Shape;235;p28"/>
          <p:cNvSpPr txBox="1"/>
          <p:nvPr>
            <p:ph type="subTitle" idx="1"/>
          </p:nvPr>
        </p:nvSpPr>
        <p:spPr>
          <a:xfrm>
            <a:off x="1191688" y="2912687"/>
            <a:ext cx="22074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36" name="Google Shape;236;p28"/>
          <p:cNvSpPr txBox="1"/>
          <p:nvPr>
            <p:ph type="subTitle" idx="2"/>
          </p:nvPr>
        </p:nvSpPr>
        <p:spPr>
          <a:xfrm>
            <a:off x="775350" y="2039675"/>
            <a:ext cx="22074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type="title" hasCustomPrompt="1"/>
          </p:nvPr>
        </p:nvSpPr>
        <p:spPr>
          <a:xfrm>
            <a:off x="1191688" y="2390191"/>
            <a:ext cx="11349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28"/>
          <p:cNvSpPr txBox="1"/>
          <p:nvPr>
            <p:ph type="title" idx="3"/>
          </p:nvPr>
        </p:nvSpPr>
        <p:spPr>
          <a:xfrm>
            <a:off x="713250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28"/>
          <p:cNvSpPr txBox="1"/>
          <p:nvPr>
            <p:ph type="subTitle" idx="4"/>
          </p:nvPr>
        </p:nvSpPr>
        <p:spPr>
          <a:xfrm>
            <a:off x="3676475" y="2540999"/>
            <a:ext cx="22074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40" name="Google Shape;240;p28"/>
          <p:cNvSpPr txBox="1"/>
          <p:nvPr>
            <p:ph type="subTitle" idx="5"/>
          </p:nvPr>
        </p:nvSpPr>
        <p:spPr>
          <a:xfrm>
            <a:off x="3247524" y="1673104"/>
            <a:ext cx="22074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8"/>
          <p:cNvSpPr txBox="1"/>
          <p:nvPr>
            <p:ph type="title" idx="6" hasCustomPrompt="1"/>
          </p:nvPr>
        </p:nvSpPr>
        <p:spPr>
          <a:xfrm>
            <a:off x="3676475" y="2018504"/>
            <a:ext cx="11349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28"/>
          <p:cNvSpPr txBox="1"/>
          <p:nvPr>
            <p:ph type="subTitle" idx="7"/>
          </p:nvPr>
        </p:nvSpPr>
        <p:spPr>
          <a:xfrm>
            <a:off x="6161263" y="2169312"/>
            <a:ext cx="22074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/>
        </p:txBody>
      </p:sp>
      <p:sp>
        <p:nvSpPr>
          <p:cNvPr id="243" name="Google Shape;243;p28"/>
          <p:cNvSpPr txBox="1"/>
          <p:nvPr>
            <p:ph type="subTitle" idx="8"/>
          </p:nvPr>
        </p:nvSpPr>
        <p:spPr>
          <a:xfrm>
            <a:off x="5719710" y="1306541"/>
            <a:ext cx="22074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4" name="Google Shape;244;p28"/>
          <p:cNvSpPr txBox="1"/>
          <p:nvPr>
            <p:ph type="title" idx="9" hasCustomPrompt="1"/>
          </p:nvPr>
        </p:nvSpPr>
        <p:spPr>
          <a:xfrm>
            <a:off x="6161263" y="1646816"/>
            <a:ext cx="1134900" cy="5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7" name="Google Shape;247;p29"/>
          <p:cNvGrpSpPr/>
          <p:nvPr/>
        </p:nvGrpSpPr>
        <p:grpSpPr>
          <a:xfrm>
            <a:off x="-25" y="-727450"/>
            <a:ext cx="9144000" cy="5870950"/>
            <a:chOff x="-25" y="-1262375"/>
            <a:chExt cx="9144000" cy="5870950"/>
          </a:xfrm>
        </p:grpSpPr>
        <p:pic>
          <p:nvPicPr>
            <p:cNvPr id="248" name="Google Shape;248;p29"/>
            <p:cNvPicPr preferRelativeResize="0"/>
            <p:nvPr/>
          </p:nvPicPr>
          <p:blipFill rotWithShape="1">
            <a:blip r:embed="rId2">
              <a:alphaModFix amt="12000"/>
            </a:blip>
            <a:srcRect l="39912" t="885" r="7466" b="23448"/>
            <a:stretch>
              <a:fillRect/>
            </a:stretch>
          </p:blipFill>
          <p:spPr>
            <a:xfrm rot="10800000" flipH="1">
              <a:off x="-25" y="-12623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29"/>
            <p:cNvPicPr preferRelativeResize="0"/>
            <p:nvPr/>
          </p:nvPicPr>
          <p:blipFill rotWithShape="1">
            <a:blip r:embed="rId3">
              <a:alphaModFix amt="12000"/>
            </a:blip>
            <a:srcRect l="26421" t="42953" r="12613" b="-2694"/>
            <a:stretch>
              <a:fillRect/>
            </a:stretch>
          </p:blipFill>
          <p:spPr>
            <a:xfrm rot="5400000">
              <a:off x="4309300" y="-25880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0" name="Google Shape;250;p29"/>
          <p:cNvSpPr txBox="1"/>
          <p:nvPr>
            <p:ph type="title"/>
          </p:nvPr>
        </p:nvSpPr>
        <p:spPr>
          <a:xfrm>
            <a:off x="713225" y="539500"/>
            <a:ext cx="5505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1" name="Google Shape;251;p29"/>
          <p:cNvSpPr txBox="1"/>
          <p:nvPr>
            <p:ph type="subTitle" idx="1"/>
          </p:nvPr>
        </p:nvSpPr>
        <p:spPr>
          <a:xfrm>
            <a:off x="713225" y="1840950"/>
            <a:ext cx="4202400" cy="115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9"/>
          <p:cNvSpPr txBox="1"/>
          <p:nvPr/>
        </p:nvSpPr>
        <p:spPr>
          <a:xfrm>
            <a:off x="5091475" y="2330850"/>
            <a:ext cx="2701200" cy="9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6"/>
              </a:rPr>
              <a:t>Freepik</a:t>
            </a:r>
            <a:r>
              <a:rPr lang="en-GB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2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55" name="Google Shape;255;p30"/>
          <p:cNvGrpSpPr/>
          <p:nvPr/>
        </p:nvGrpSpPr>
        <p:grpSpPr>
          <a:xfrm>
            <a:off x="-25" y="-697975"/>
            <a:ext cx="9144000" cy="5870950"/>
            <a:chOff x="-25" y="-697975"/>
            <a:chExt cx="9144000" cy="5870950"/>
          </a:xfrm>
        </p:grpSpPr>
        <p:pic>
          <p:nvPicPr>
            <p:cNvPr id="256" name="Google Shape;256;p30"/>
            <p:cNvPicPr preferRelativeResize="0"/>
            <p:nvPr/>
          </p:nvPicPr>
          <p:blipFill rotWithShape="1">
            <a:blip r:embed="rId2">
              <a:alphaModFix amt="12000"/>
            </a:blip>
            <a:srcRect l="32829" t="5304" r="14549" b="19029"/>
            <a:stretch>
              <a:fillRect/>
            </a:stretch>
          </p:blipFill>
          <p:spPr>
            <a:xfrm rot="10800000" flipH="1">
              <a:off x="-25" y="-697975"/>
              <a:ext cx="4122525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Google Shape;257;p30"/>
            <p:cNvPicPr preferRelativeResize="0"/>
            <p:nvPr/>
          </p:nvPicPr>
          <p:blipFill rotWithShape="1">
            <a:blip r:embed="rId3">
              <a:alphaModFix amt="12000"/>
            </a:blip>
            <a:srcRect l="5395" t="39691" r="33640" b="567"/>
            <a:stretch>
              <a:fillRect/>
            </a:stretch>
          </p:blipFill>
          <p:spPr>
            <a:xfrm rot="5400000">
              <a:off x="4309300" y="305600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72677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type="body" idx="1"/>
          </p:nvPr>
        </p:nvSpPr>
        <p:spPr>
          <a:xfrm>
            <a:off x="720000" y="1215750"/>
            <a:ext cx="7704000" cy="28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60" name="Google Shape;260;p31"/>
          <p:cNvGrpSpPr/>
          <p:nvPr/>
        </p:nvGrpSpPr>
        <p:grpSpPr>
          <a:xfrm flipH="1">
            <a:off x="-25" y="-727375"/>
            <a:ext cx="9144000" cy="5870950"/>
            <a:chOff x="-25" y="-1568350"/>
            <a:chExt cx="9144000" cy="5870950"/>
          </a:xfrm>
        </p:grpSpPr>
        <p:pic>
          <p:nvPicPr>
            <p:cNvPr id="261" name="Google Shape;261;p31"/>
            <p:cNvPicPr preferRelativeResize="0"/>
            <p:nvPr/>
          </p:nvPicPr>
          <p:blipFill rotWithShape="1">
            <a:blip r:embed="rId2">
              <a:alphaModFix amt="12000"/>
            </a:blip>
            <a:srcRect l="2234" t="15889" r="15898" b="8444"/>
            <a:stretch>
              <a:fillRect/>
            </a:stretch>
          </p:blipFill>
          <p:spPr>
            <a:xfrm rot="10800000" flipH="1">
              <a:off x="-25" y="-1568350"/>
              <a:ext cx="6413950" cy="5870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31"/>
            <p:cNvPicPr preferRelativeResize="0"/>
            <p:nvPr/>
          </p:nvPicPr>
          <p:blipFill rotWithShape="1">
            <a:blip r:embed="rId3">
              <a:alphaModFix amt="12000"/>
            </a:blip>
            <a:srcRect l="5724" t="38968" r="33310" b="1290"/>
            <a:stretch>
              <a:fillRect/>
            </a:stretch>
          </p:blipFill>
          <p:spPr>
            <a:xfrm rot="5400000">
              <a:off x="4309300" y="-564775"/>
              <a:ext cx="5137050" cy="4532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subTitle" idx="1"/>
          </p:nvPr>
        </p:nvSpPr>
        <p:spPr>
          <a:xfrm>
            <a:off x="5075649" y="2550036"/>
            <a:ext cx="2684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" name="Google Shape;31;p5"/>
          <p:cNvSpPr txBox="1"/>
          <p:nvPr>
            <p:ph type="subTitle" idx="2"/>
          </p:nvPr>
        </p:nvSpPr>
        <p:spPr>
          <a:xfrm>
            <a:off x="1334375" y="2550036"/>
            <a:ext cx="2684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" name="Google Shape;32;p5"/>
          <p:cNvSpPr txBox="1"/>
          <p:nvPr>
            <p:ph type="subTitle" idx="3"/>
          </p:nvPr>
        </p:nvSpPr>
        <p:spPr>
          <a:xfrm>
            <a:off x="5075650" y="2148449"/>
            <a:ext cx="26847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type="subTitle" idx="4"/>
          </p:nvPr>
        </p:nvSpPr>
        <p:spPr>
          <a:xfrm>
            <a:off x="1334375" y="2148449"/>
            <a:ext cx="26847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 flipH="1"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35" name="Google Shape;35;p5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5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720000" y="5382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 amt="15000"/>
          </a:blip>
          <a:srcRect l="41441" t="11422" r="3922" b="25676"/>
          <a:stretch>
            <a:fillRect/>
          </a:stretch>
        </p:blipFill>
        <p:spPr>
          <a:xfrm rot="10800000">
            <a:off x="5021450" y="445025"/>
            <a:ext cx="4122525" cy="470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6"/>
          <p:cNvPicPr preferRelativeResize="0"/>
          <p:nvPr/>
        </p:nvPicPr>
        <p:blipFill rotWithShape="1">
          <a:blip r:embed="rId3">
            <a:alphaModFix amt="12000"/>
          </a:blip>
          <a:srcRect l="19418" t="26968" r="3646" b="14582"/>
          <a:stretch>
            <a:fillRect/>
          </a:stretch>
        </p:blipFill>
        <p:spPr>
          <a:xfrm rot="10800000" flipH="1">
            <a:off x="-25" y="-16062"/>
            <a:ext cx="7566700" cy="51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713225" y="732850"/>
            <a:ext cx="47388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subTitle" idx="1"/>
          </p:nvPr>
        </p:nvSpPr>
        <p:spPr>
          <a:xfrm>
            <a:off x="713225" y="1922950"/>
            <a:ext cx="4738800" cy="19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46" name="Google Shape;46;p7"/>
          <p:cNvGrpSpPr/>
          <p:nvPr/>
        </p:nvGrpSpPr>
        <p:grpSpPr>
          <a:xfrm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47" name="Google Shape;47;p7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7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1" name="Google Shape;51;p8"/>
          <p:cNvGrpSpPr/>
          <p:nvPr/>
        </p:nvGrpSpPr>
        <p:grpSpPr>
          <a:xfrm>
            <a:off x="-25" y="-12850"/>
            <a:ext cx="9144025" cy="5175625"/>
            <a:chOff x="-25" y="-12850"/>
            <a:chExt cx="9144025" cy="5175625"/>
          </a:xfrm>
        </p:grpSpPr>
        <p:pic>
          <p:nvPicPr>
            <p:cNvPr id="52" name="Google Shape;52;p8"/>
            <p:cNvPicPr preferRelativeResize="0"/>
            <p:nvPr/>
          </p:nvPicPr>
          <p:blipFill rotWithShape="1">
            <a:blip r:embed="rId2">
              <a:alphaModFix amt="12000"/>
            </a:blip>
            <a:srcRect l="41441" t="11422" r="3922" b="25676"/>
            <a:stretch>
              <a:fillRect/>
            </a:stretch>
          </p:blipFill>
          <p:spPr>
            <a:xfrm rot="10800000">
              <a:off x="5021475" y="449500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8"/>
            <p:cNvPicPr preferRelativeResize="0"/>
            <p:nvPr/>
          </p:nvPicPr>
          <p:blipFill rotWithShape="1">
            <a:blip r:embed="rId3">
              <a:alphaModFix amt="12000"/>
            </a:blip>
            <a:srcRect l="19418" t="26968" r="3646" b="14582"/>
            <a:stretch>
              <a:fillRect/>
            </a:stretch>
          </p:blipFill>
          <p:spPr>
            <a:xfrm>
              <a:off x="-25" y="-12850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" name="Google Shape;54;p8"/>
          <p:cNvSpPr txBox="1"/>
          <p:nvPr>
            <p:ph type="title"/>
          </p:nvPr>
        </p:nvSpPr>
        <p:spPr>
          <a:xfrm>
            <a:off x="713225" y="539500"/>
            <a:ext cx="7717500" cy="16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-25" y="4770075"/>
            <a:ext cx="9144000" cy="37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7" name="Google Shape;57;p9"/>
          <p:cNvGrpSpPr/>
          <p:nvPr/>
        </p:nvGrpSpPr>
        <p:grpSpPr>
          <a:xfrm>
            <a:off x="-25" y="-16062"/>
            <a:ext cx="9144000" cy="5175625"/>
            <a:chOff x="-25" y="-16062"/>
            <a:chExt cx="9144000" cy="5175625"/>
          </a:xfrm>
        </p:grpSpPr>
        <p:pic>
          <p:nvPicPr>
            <p:cNvPr id="58" name="Google Shape;58;p9"/>
            <p:cNvPicPr preferRelativeResize="0"/>
            <p:nvPr/>
          </p:nvPicPr>
          <p:blipFill rotWithShape="1">
            <a:blip r:embed="rId2">
              <a:alphaModFix amt="11000"/>
            </a:blip>
            <a:srcRect l="41441" t="11422" r="3922" b="25676"/>
            <a:stretch>
              <a:fillRect/>
            </a:stretch>
          </p:blipFill>
          <p:spPr>
            <a:xfrm rot="10800000" flipH="1">
              <a:off x="-25" y="445025"/>
              <a:ext cx="4122525" cy="470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9"/>
            <p:cNvPicPr preferRelativeResize="0"/>
            <p:nvPr/>
          </p:nvPicPr>
          <p:blipFill rotWithShape="1">
            <a:blip r:embed="rId3">
              <a:alphaModFix amt="11000"/>
            </a:blip>
            <a:srcRect l="19418" t="26968" r="3646" b="14582"/>
            <a:stretch>
              <a:fillRect/>
            </a:stretch>
          </p:blipFill>
          <p:spPr>
            <a:xfrm rot="10800000">
              <a:off x="1577275" y="-16062"/>
              <a:ext cx="7566700" cy="51756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" name="Google Shape;60;p9"/>
          <p:cNvSpPr txBox="1"/>
          <p:nvPr>
            <p:ph type="title"/>
          </p:nvPr>
        </p:nvSpPr>
        <p:spPr>
          <a:xfrm>
            <a:off x="713275" y="539500"/>
            <a:ext cx="5284500" cy="14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type="subTitle" idx="1"/>
          </p:nvPr>
        </p:nvSpPr>
        <p:spPr>
          <a:xfrm>
            <a:off x="3358375" y="2497850"/>
            <a:ext cx="4519200" cy="7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>
            <p:ph type="pic" idx="2"/>
          </p:nvPr>
        </p:nvSpPr>
        <p:spPr>
          <a:xfrm>
            <a:off x="-16425" y="-16425"/>
            <a:ext cx="91605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type="title"/>
          </p:nvPr>
        </p:nvSpPr>
        <p:spPr>
          <a:xfrm>
            <a:off x="713225" y="3374375"/>
            <a:ext cx="7717500" cy="1234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"/>
              <a:buNone/>
              <a:defRPr sz="3500">
                <a:solidFill>
                  <a:schemeClr val="dk1"/>
                </a:solidFill>
                <a:latin typeface="Cormorant"/>
                <a:ea typeface="Cormorant"/>
                <a:cs typeface="Cormorant"/>
                <a:sym typeface="Cormor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2.png"/><Relationship Id="rId2" Type="http://schemas.microsoft.com/office/2007/relationships/media" Target="../media/media1.mov"/><Relationship Id="rId1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4"/>
        </a:solidFill>
        <a:effectLst/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 txBox="1"/>
          <p:nvPr>
            <p:ph type="ctrTitle"/>
          </p:nvPr>
        </p:nvSpPr>
        <p:spPr>
          <a:xfrm>
            <a:off x="1389600" y="539500"/>
            <a:ext cx="6364800" cy="26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GB"/>
              <a:t>游戏作品展示</a:t>
            </a:r>
            <a:endParaRPr lang="zh-CN" altLang="en-GB"/>
          </a:p>
        </p:txBody>
      </p:sp>
      <p:sp>
        <p:nvSpPr>
          <p:cNvPr id="274" name="Google Shape;274;p35"/>
          <p:cNvSpPr txBox="1"/>
          <p:nvPr>
            <p:ph type="subTitle" idx="1"/>
          </p:nvPr>
        </p:nvSpPr>
        <p:spPr>
          <a:xfrm>
            <a:off x="3276600" y="3196575"/>
            <a:ext cx="44778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cxnSp>
        <p:nvCxnSpPr>
          <p:cNvPr id="275" name="Google Shape;275;p35"/>
          <p:cNvCxnSpPr/>
          <p:nvPr/>
        </p:nvCxnSpPr>
        <p:spPr>
          <a:xfrm>
            <a:off x="1377470" y="3814837"/>
            <a:ext cx="665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35"/>
          <p:cNvSpPr/>
          <p:nvPr/>
        </p:nvSpPr>
        <p:spPr>
          <a:xfrm>
            <a:off x="1377467" y="3492919"/>
            <a:ext cx="347723" cy="321912"/>
          </a:xfrm>
          <a:custGeom>
            <a:avLst/>
            <a:gdLst/>
            <a:ahLst/>
            <a:cxnLst/>
            <a:rect l="l" t="t" r="r" b="b"/>
            <a:pathLst>
              <a:path w="10023" h="9279" extrusionOk="0">
                <a:moveTo>
                  <a:pt x="6549" y="0"/>
                </a:moveTo>
                <a:lnTo>
                  <a:pt x="6353" y="196"/>
                </a:lnTo>
                <a:cubicBezTo>
                  <a:pt x="5800" y="750"/>
                  <a:pt x="5800" y="1642"/>
                  <a:pt x="6353" y="2195"/>
                </a:cubicBezTo>
                <a:lnTo>
                  <a:pt x="6549" y="2391"/>
                </a:lnTo>
                <a:lnTo>
                  <a:pt x="5943" y="2998"/>
                </a:lnTo>
                <a:cubicBezTo>
                  <a:pt x="5907" y="2694"/>
                  <a:pt x="5764" y="2409"/>
                  <a:pt x="5550" y="2195"/>
                </a:cubicBezTo>
                <a:lnTo>
                  <a:pt x="4961" y="1588"/>
                </a:lnTo>
                <a:lnTo>
                  <a:pt x="4765" y="1784"/>
                </a:lnTo>
                <a:cubicBezTo>
                  <a:pt x="4212" y="2338"/>
                  <a:pt x="4212" y="3230"/>
                  <a:pt x="4765" y="3783"/>
                </a:cubicBezTo>
                <a:lnTo>
                  <a:pt x="4961" y="3979"/>
                </a:lnTo>
                <a:lnTo>
                  <a:pt x="4355" y="4586"/>
                </a:lnTo>
                <a:cubicBezTo>
                  <a:pt x="4319" y="4282"/>
                  <a:pt x="4176" y="3997"/>
                  <a:pt x="3962" y="3783"/>
                </a:cubicBezTo>
                <a:lnTo>
                  <a:pt x="2963" y="2784"/>
                </a:lnTo>
                <a:lnTo>
                  <a:pt x="2767" y="2998"/>
                </a:lnTo>
                <a:cubicBezTo>
                  <a:pt x="2213" y="3533"/>
                  <a:pt x="2213" y="4425"/>
                  <a:pt x="2767" y="4978"/>
                </a:cubicBezTo>
                <a:lnTo>
                  <a:pt x="3355" y="5567"/>
                </a:lnTo>
                <a:lnTo>
                  <a:pt x="2535" y="6388"/>
                </a:lnTo>
                <a:cubicBezTo>
                  <a:pt x="2535" y="5853"/>
                  <a:pt x="2338" y="5353"/>
                  <a:pt x="1964" y="4978"/>
                </a:cubicBezTo>
                <a:lnTo>
                  <a:pt x="982" y="3979"/>
                </a:lnTo>
                <a:lnTo>
                  <a:pt x="768" y="4175"/>
                </a:lnTo>
                <a:cubicBezTo>
                  <a:pt x="1" y="4943"/>
                  <a:pt x="1" y="6192"/>
                  <a:pt x="768" y="6959"/>
                </a:cubicBezTo>
                <a:lnTo>
                  <a:pt x="1375" y="7566"/>
                </a:lnTo>
                <a:lnTo>
                  <a:pt x="55" y="8868"/>
                </a:lnTo>
                <a:lnTo>
                  <a:pt x="465" y="9278"/>
                </a:lnTo>
                <a:lnTo>
                  <a:pt x="1767" y="7958"/>
                </a:lnTo>
                <a:lnTo>
                  <a:pt x="2356" y="8547"/>
                </a:lnTo>
                <a:cubicBezTo>
                  <a:pt x="2749" y="8930"/>
                  <a:pt x="3253" y="9122"/>
                  <a:pt x="3757" y="9122"/>
                </a:cubicBezTo>
                <a:cubicBezTo>
                  <a:pt x="4261" y="9122"/>
                  <a:pt x="4765" y="8930"/>
                  <a:pt x="5158" y="8547"/>
                </a:cubicBezTo>
                <a:lnTo>
                  <a:pt x="5354" y="8351"/>
                </a:lnTo>
                <a:lnTo>
                  <a:pt x="4355" y="7369"/>
                </a:lnTo>
                <a:cubicBezTo>
                  <a:pt x="3980" y="6977"/>
                  <a:pt x="3462" y="6780"/>
                  <a:pt x="2945" y="6780"/>
                </a:cubicBezTo>
                <a:lnTo>
                  <a:pt x="3748" y="5960"/>
                </a:lnTo>
                <a:lnTo>
                  <a:pt x="4355" y="6566"/>
                </a:lnTo>
                <a:cubicBezTo>
                  <a:pt x="4631" y="6834"/>
                  <a:pt x="4988" y="6968"/>
                  <a:pt x="5345" y="6968"/>
                </a:cubicBezTo>
                <a:cubicBezTo>
                  <a:pt x="5702" y="6968"/>
                  <a:pt x="6059" y="6834"/>
                  <a:pt x="6335" y="6566"/>
                </a:cubicBezTo>
                <a:lnTo>
                  <a:pt x="6531" y="6352"/>
                </a:lnTo>
                <a:lnTo>
                  <a:pt x="5550" y="5371"/>
                </a:lnTo>
                <a:cubicBezTo>
                  <a:pt x="5336" y="5157"/>
                  <a:pt x="5050" y="5014"/>
                  <a:pt x="4747" y="4978"/>
                </a:cubicBezTo>
                <a:lnTo>
                  <a:pt x="5336" y="4372"/>
                </a:lnTo>
                <a:lnTo>
                  <a:pt x="5550" y="4568"/>
                </a:lnTo>
                <a:cubicBezTo>
                  <a:pt x="5818" y="4845"/>
                  <a:pt x="6175" y="4983"/>
                  <a:pt x="6534" y="4983"/>
                </a:cubicBezTo>
                <a:cubicBezTo>
                  <a:pt x="6893" y="4983"/>
                  <a:pt x="7254" y="4845"/>
                  <a:pt x="7531" y="4568"/>
                </a:cubicBezTo>
                <a:lnTo>
                  <a:pt x="7727" y="4372"/>
                </a:lnTo>
                <a:lnTo>
                  <a:pt x="7138" y="3783"/>
                </a:lnTo>
                <a:cubicBezTo>
                  <a:pt x="6924" y="3551"/>
                  <a:pt x="6638" y="3426"/>
                  <a:pt x="6335" y="3390"/>
                </a:cubicBezTo>
                <a:lnTo>
                  <a:pt x="6942" y="2784"/>
                </a:lnTo>
                <a:lnTo>
                  <a:pt x="7138" y="2980"/>
                </a:lnTo>
                <a:cubicBezTo>
                  <a:pt x="7415" y="3257"/>
                  <a:pt x="7776" y="3395"/>
                  <a:pt x="8135" y="3395"/>
                </a:cubicBezTo>
                <a:cubicBezTo>
                  <a:pt x="8494" y="3395"/>
                  <a:pt x="8851" y="3257"/>
                  <a:pt x="9119" y="2980"/>
                </a:cubicBezTo>
                <a:lnTo>
                  <a:pt x="9315" y="2784"/>
                </a:lnTo>
                <a:lnTo>
                  <a:pt x="8726" y="2177"/>
                </a:lnTo>
                <a:cubicBezTo>
                  <a:pt x="8512" y="1963"/>
                  <a:pt x="8226" y="1820"/>
                  <a:pt x="7923" y="1784"/>
                </a:cubicBezTo>
                <a:lnTo>
                  <a:pt x="8619" y="1106"/>
                </a:lnTo>
                <a:cubicBezTo>
                  <a:pt x="8682" y="1043"/>
                  <a:pt x="8752" y="1017"/>
                  <a:pt x="8819" y="1017"/>
                </a:cubicBezTo>
                <a:cubicBezTo>
                  <a:pt x="9035" y="1017"/>
                  <a:pt x="9216" y="1294"/>
                  <a:pt x="9012" y="1499"/>
                </a:cubicBezTo>
                <a:lnTo>
                  <a:pt x="9404" y="1892"/>
                </a:lnTo>
                <a:cubicBezTo>
                  <a:pt x="10022" y="1287"/>
                  <a:pt x="9456" y="440"/>
                  <a:pt x="8796" y="440"/>
                </a:cubicBezTo>
                <a:cubicBezTo>
                  <a:pt x="8599" y="440"/>
                  <a:pt x="8393" y="515"/>
                  <a:pt x="8209" y="696"/>
                </a:cubicBezTo>
                <a:lnTo>
                  <a:pt x="8226" y="714"/>
                </a:lnTo>
                <a:lnTo>
                  <a:pt x="7531" y="1392"/>
                </a:lnTo>
                <a:cubicBezTo>
                  <a:pt x="7495" y="1089"/>
                  <a:pt x="7352" y="821"/>
                  <a:pt x="7138" y="607"/>
                </a:cubicBezTo>
                <a:lnTo>
                  <a:pt x="65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77" name="Google Shape;277;p35"/>
          <p:cNvGrpSpPr/>
          <p:nvPr/>
        </p:nvGrpSpPr>
        <p:grpSpPr>
          <a:xfrm>
            <a:off x="7686714" y="3486987"/>
            <a:ext cx="347168" cy="333777"/>
            <a:chOff x="3168964" y="2588312"/>
            <a:chExt cx="347168" cy="333777"/>
          </a:xfrm>
        </p:grpSpPr>
        <p:sp>
          <p:nvSpPr>
            <p:cNvPr id="278" name="Google Shape;278;p35"/>
            <p:cNvSpPr/>
            <p:nvPr/>
          </p:nvSpPr>
          <p:spPr>
            <a:xfrm>
              <a:off x="3305028" y="2725764"/>
              <a:ext cx="74797" cy="58630"/>
            </a:xfrm>
            <a:custGeom>
              <a:avLst/>
              <a:gdLst/>
              <a:ahLst/>
              <a:cxnLst/>
              <a:rect l="l" t="t" r="r" b="b"/>
              <a:pathLst>
                <a:path w="2156" h="1690" extrusionOk="0">
                  <a:moveTo>
                    <a:pt x="1096" y="0"/>
                  </a:moveTo>
                  <a:cubicBezTo>
                    <a:pt x="948" y="0"/>
                    <a:pt x="798" y="40"/>
                    <a:pt x="660" y="124"/>
                  </a:cubicBezTo>
                  <a:cubicBezTo>
                    <a:pt x="0" y="499"/>
                    <a:pt x="143" y="1462"/>
                    <a:pt x="857" y="1658"/>
                  </a:cubicBezTo>
                  <a:cubicBezTo>
                    <a:pt x="935" y="1679"/>
                    <a:pt x="1011" y="1689"/>
                    <a:pt x="1085" y="1689"/>
                  </a:cubicBezTo>
                  <a:cubicBezTo>
                    <a:pt x="1706" y="1689"/>
                    <a:pt x="2155" y="1001"/>
                    <a:pt x="1820" y="427"/>
                  </a:cubicBezTo>
                  <a:cubicBezTo>
                    <a:pt x="1666" y="155"/>
                    <a:pt x="1386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3251151" y="2686735"/>
              <a:ext cx="159759" cy="137244"/>
            </a:xfrm>
            <a:custGeom>
              <a:avLst/>
              <a:gdLst/>
              <a:ahLst/>
              <a:cxnLst/>
              <a:rect l="l" t="t" r="r" b="b"/>
              <a:pathLst>
                <a:path w="4605" h="3956" extrusionOk="0">
                  <a:moveTo>
                    <a:pt x="2644" y="561"/>
                  </a:moveTo>
                  <a:cubicBezTo>
                    <a:pt x="3111" y="561"/>
                    <a:pt x="3580" y="788"/>
                    <a:pt x="3855" y="1267"/>
                  </a:cubicBezTo>
                  <a:cubicBezTo>
                    <a:pt x="4248" y="1945"/>
                    <a:pt x="4016" y="2801"/>
                    <a:pt x="3338" y="3194"/>
                  </a:cubicBezTo>
                  <a:cubicBezTo>
                    <a:pt x="3107" y="3326"/>
                    <a:pt x="2867" y="3386"/>
                    <a:pt x="2635" y="3386"/>
                  </a:cubicBezTo>
                  <a:cubicBezTo>
                    <a:pt x="1770" y="3386"/>
                    <a:pt x="1015" y="2562"/>
                    <a:pt x="1268" y="1606"/>
                  </a:cubicBezTo>
                  <a:cubicBezTo>
                    <a:pt x="1458" y="927"/>
                    <a:pt x="2050" y="561"/>
                    <a:pt x="2644" y="561"/>
                  </a:cubicBezTo>
                  <a:close/>
                  <a:moveTo>
                    <a:pt x="2642" y="0"/>
                  </a:moveTo>
                  <a:cubicBezTo>
                    <a:pt x="875" y="0"/>
                    <a:pt x="1" y="2123"/>
                    <a:pt x="1250" y="3372"/>
                  </a:cubicBezTo>
                  <a:cubicBezTo>
                    <a:pt x="1647" y="3775"/>
                    <a:pt x="2137" y="3955"/>
                    <a:pt x="2618" y="3955"/>
                  </a:cubicBezTo>
                  <a:cubicBezTo>
                    <a:pt x="3630" y="3955"/>
                    <a:pt x="4604" y="3160"/>
                    <a:pt x="4604" y="1963"/>
                  </a:cubicBezTo>
                  <a:cubicBezTo>
                    <a:pt x="4604" y="874"/>
                    <a:pt x="3730" y="0"/>
                    <a:pt x="2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35"/>
            <p:cNvSpPr/>
            <p:nvPr/>
          </p:nvSpPr>
          <p:spPr>
            <a:xfrm>
              <a:off x="3287682" y="2588312"/>
              <a:ext cx="119516" cy="40868"/>
            </a:xfrm>
            <a:custGeom>
              <a:avLst/>
              <a:gdLst/>
              <a:ahLst/>
              <a:cxnLst/>
              <a:rect l="l" t="t" r="r" b="b"/>
              <a:pathLst>
                <a:path w="3445" h="1178" extrusionOk="0">
                  <a:moveTo>
                    <a:pt x="1589" y="0"/>
                  </a:moveTo>
                  <a:cubicBezTo>
                    <a:pt x="982" y="0"/>
                    <a:pt x="411" y="250"/>
                    <a:pt x="1" y="660"/>
                  </a:cubicBezTo>
                  <a:cubicBezTo>
                    <a:pt x="179" y="714"/>
                    <a:pt x="375" y="785"/>
                    <a:pt x="536" y="874"/>
                  </a:cubicBezTo>
                  <a:cubicBezTo>
                    <a:pt x="911" y="874"/>
                    <a:pt x="1268" y="981"/>
                    <a:pt x="1589" y="1178"/>
                  </a:cubicBezTo>
                  <a:cubicBezTo>
                    <a:pt x="1928" y="964"/>
                    <a:pt x="2320" y="857"/>
                    <a:pt x="2713" y="857"/>
                  </a:cubicBezTo>
                  <a:cubicBezTo>
                    <a:pt x="2963" y="857"/>
                    <a:pt x="3212" y="910"/>
                    <a:pt x="3444" y="981"/>
                  </a:cubicBezTo>
                  <a:cubicBezTo>
                    <a:pt x="3016" y="375"/>
                    <a:pt x="2320" y="0"/>
                    <a:pt x="1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35"/>
            <p:cNvSpPr/>
            <p:nvPr/>
          </p:nvSpPr>
          <p:spPr>
            <a:xfrm>
              <a:off x="3432523" y="2629145"/>
              <a:ext cx="83609" cy="116428"/>
            </a:xfrm>
            <a:custGeom>
              <a:avLst/>
              <a:gdLst/>
              <a:ahLst/>
              <a:cxnLst/>
              <a:rect l="l" t="t" r="r" b="b"/>
              <a:pathLst>
                <a:path w="2410" h="3356" extrusionOk="0">
                  <a:moveTo>
                    <a:pt x="1" y="1"/>
                  </a:moveTo>
                  <a:lnTo>
                    <a:pt x="1" y="1"/>
                  </a:lnTo>
                  <a:cubicBezTo>
                    <a:pt x="54" y="108"/>
                    <a:pt x="90" y="215"/>
                    <a:pt x="108" y="322"/>
                  </a:cubicBezTo>
                  <a:cubicBezTo>
                    <a:pt x="536" y="732"/>
                    <a:pt x="768" y="1303"/>
                    <a:pt x="786" y="1892"/>
                  </a:cubicBezTo>
                  <a:cubicBezTo>
                    <a:pt x="1232" y="2249"/>
                    <a:pt x="1535" y="2784"/>
                    <a:pt x="1607" y="3355"/>
                  </a:cubicBezTo>
                  <a:cubicBezTo>
                    <a:pt x="2410" y="1981"/>
                    <a:pt x="1571" y="23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3418924" y="2772772"/>
              <a:ext cx="80487" cy="109594"/>
            </a:xfrm>
            <a:custGeom>
              <a:avLst/>
              <a:gdLst/>
              <a:ahLst/>
              <a:cxnLst/>
              <a:rect l="l" t="t" r="r" b="b"/>
              <a:pathLst>
                <a:path w="2320" h="3159" extrusionOk="0">
                  <a:moveTo>
                    <a:pt x="2124" y="0"/>
                  </a:moveTo>
                  <a:cubicBezTo>
                    <a:pt x="2052" y="72"/>
                    <a:pt x="1981" y="143"/>
                    <a:pt x="1910" y="196"/>
                  </a:cubicBezTo>
                  <a:cubicBezTo>
                    <a:pt x="1767" y="607"/>
                    <a:pt x="1517" y="964"/>
                    <a:pt x="1178" y="1249"/>
                  </a:cubicBezTo>
                  <a:cubicBezTo>
                    <a:pt x="1160" y="2034"/>
                    <a:pt x="714" y="2766"/>
                    <a:pt x="0" y="3158"/>
                  </a:cubicBezTo>
                  <a:lnTo>
                    <a:pt x="54" y="3158"/>
                  </a:lnTo>
                  <a:cubicBezTo>
                    <a:pt x="1297" y="3158"/>
                    <a:pt x="2311" y="2150"/>
                    <a:pt x="2320" y="909"/>
                  </a:cubicBezTo>
                  <a:lnTo>
                    <a:pt x="2320" y="909"/>
                  </a:lnTo>
                  <a:cubicBezTo>
                    <a:pt x="2320" y="909"/>
                    <a:pt x="2320" y="910"/>
                    <a:pt x="2320" y="910"/>
                  </a:cubicBezTo>
                  <a:lnTo>
                    <a:pt x="2320" y="892"/>
                  </a:lnTo>
                  <a:cubicBezTo>
                    <a:pt x="2320" y="898"/>
                    <a:pt x="2320" y="903"/>
                    <a:pt x="2320" y="909"/>
                  </a:cubicBezTo>
                  <a:lnTo>
                    <a:pt x="2320" y="909"/>
                  </a:lnTo>
                  <a:cubicBezTo>
                    <a:pt x="2302" y="588"/>
                    <a:pt x="2248" y="285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283;p35"/>
            <p:cNvSpPr/>
            <p:nvPr/>
          </p:nvSpPr>
          <p:spPr>
            <a:xfrm>
              <a:off x="3278419" y="2881082"/>
              <a:ext cx="119481" cy="41007"/>
            </a:xfrm>
            <a:custGeom>
              <a:avLst/>
              <a:gdLst/>
              <a:ahLst/>
              <a:cxnLst/>
              <a:rect l="l" t="t" r="r" b="b"/>
              <a:pathLst>
                <a:path w="3444" h="1182" extrusionOk="0">
                  <a:moveTo>
                    <a:pt x="1856" y="1"/>
                  </a:moveTo>
                  <a:cubicBezTo>
                    <a:pt x="1517" y="215"/>
                    <a:pt x="1124" y="322"/>
                    <a:pt x="732" y="322"/>
                  </a:cubicBezTo>
                  <a:cubicBezTo>
                    <a:pt x="482" y="322"/>
                    <a:pt x="232" y="268"/>
                    <a:pt x="0" y="179"/>
                  </a:cubicBezTo>
                  <a:lnTo>
                    <a:pt x="0" y="179"/>
                  </a:lnTo>
                  <a:cubicBezTo>
                    <a:pt x="436" y="842"/>
                    <a:pt x="1140" y="1181"/>
                    <a:pt x="1852" y="1181"/>
                  </a:cubicBezTo>
                  <a:cubicBezTo>
                    <a:pt x="2423" y="1181"/>
                    <a:pt x="2999" y="963"/>
                    <a:pt x="3444" y="518"/>
                  </a:cubicBezTo>
                  <a:cubicBezTo>
                    <a:pt x="3247" y="465"/>
                    <a:pt x="3069" y="393"/>
                    <a:pt x="2891" y="304"/>
                  </a:cubicBezTo>
                  <a:cubicBezTo>
                    <a:pt x="2534" y="286"/>
                    <a:pt x="2177" y="197"/>
                    <a:pt x="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35"/>
            <p:cNvSpPr/>
            <p:nvPr/>
          </p:nvSpPr>
          <p:spPr>
            <a:xfrm>
              <a:off x="3168964" y="2764723"/>
              <a:ext cx="84095" cy="116393"/>
            </a:xfrm>
            <a:custGeom>
              <a:avLst/>
              <a:gdLst/>
              <a:ahLst/>
              <a:cxnLst/>
              <a:rect l="l" t="t" r="r" b="b"/>
              <a:pathLst>
                <a:path w="2424" h="3355" extrusionOk="0">
                  <a:moveTo>
                    <a:pt x="818" y="0"/>
                  </a:moveTo>
                  <a:lnTo>
                    <a:pt x="818" y="0"/>
                  </a:lnTo>
                  <a:cubicBezTo>
                    <a:pt x="0" y="1369"/>
                    <a:pt x="829" y="3109"/>
                    <a:pt x="2405" y="3352"/>
                  </a:cubicBezTo>
                  <a:lnTo>
                    <a:pt x="2405" y="3352"/>
                  </a:lnTo>
                  <a:cubicBezTo>
                    <a:pt x="2369" y="3246"/>
                    <a:pt x="2334" y="3140"/>
                    <a:pt x="2316" y="3033"/>
                  </a:cubicBezTo>
                  <a:cubicBezTo>
                    <a:pt x="1888" y="2623"/>
                    <a:pt x="1638" y="2052"/>
                    <a:pt x="1638" y="1463"/>
                  </a:cubicBezTo>
                  <a:cubicBezTo>
                    <a:pt x="1192" y="1106"/>
                    <a:pt x="889" y="571"/>
                    <a:pt x="818" y="0"/>
                  </a:cubicBezTo>
                  <a:close/>
                  <a:moveTo>
                    <a:pt x="2405" y="3352"/>
                  </a:moveTo>
                  <a:cubicBezTo>
                    <a:pt x="2405" y="3353"/>
                    <a:pt x="2405" y="3354"/>
                    <a:pt x="2406" y="3355"/>
                  </a:cubicBezTo>
                  <a:lnTo>
                    <a:pt x="2424" y="3355"/>
                  </a:lnTo>
                  <a:cubicBezTo>
                    <a:pt x="2417" y="3354"/>
                    <a:pt x="2411" y="3353"/>
                    <a:pt x="2405" y="33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35"/>
            <p:cNvSpPr/>
            <p:nvPr/>
          </p:nvSpPr>
          <p:spPr>
            <a:xfrm>
              <a:off x="3186172" y="2628521"/>
              <a:ext cx="79897" cy="109594"/>
            </a:xfrm>
            <a:custGeom>
              <a:avLst/>
              <a:gdLst/>
              <a:ahLst/>
              <a:cxnLst/>
              <a:rect l="l" t="t" r="r" b="b"/>
              <a:pathLst>
                <a:path w="2303" h="3159" extrusionOk="0">
                  <a:moveTo>
                    <a:pt x="2249" y="1"/>
                  </a:moveTo>
                  <a:cubicBezTo>
                    <a:pt x="1018" y="1"/>
                    <a:pt x="1" y="1000"/>
                    <a:pt x="1" y="2249"/>
                  </a:cubicBezTo>
                  <a:cubicBezTo>
                    <a:pt x="1" y="2552"/>
                    <a:pt x="72" y="2856"/>
                    <a:pt x="197" y="3159"/>
                  </a:cubicBezTo>
                  <a:cubicBezTo>
                    <a:pt x="268" y="3088"/>
                    <a:pt x="340" y="3016"/>
                    <a:pt x="411" y="2945"/>
                  </a:cubicBezTo>
                  <a:cubicBezTo>
                    <a:pt x="536" y="2534"/>
                    <a:pt x="803" y="2178"/>
                    <a:pt x="1142" y="1892"/>
                  </a:cubicBezTo>
                  <a:cubicBezTo>
                    <a:pt x="1160" y="1107"/>
                    <a:pt x="1606" y="376"/>
                    <a:pt x="2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35"/>
            <p:cNvSpPr/>
            <p:nvPr/>
          </p:nvSpPr>
          <p:spPr>
            <a:xfrm>
              <a:off x="3407787" y="2718305"/>
              <a:ext cx="61926" cy="95335"/>
            </a:xfrm>
            <a:custGeom>
              <a:avLst/>
              <a:gdLst/>
              <a:ahLst/>
              <a:cxnLst/>
              <a:rect l="l" t="t" r="r" b="b"/>
              <a:pathLst>
                <a:path w="1785" h="2748" extrusionOk="0">
                  <a:moveTo>
                    <a:pt x="1410" y="0"/>
                  </a:moveTo>
                  <a:cubicBezTo>
                    <a:pt x="1267" y="428"/>
                    <a:pt x="1017" y="821"/>
                    <a:pt x="643" y="1106"/>
                  </a:cubicBezTo>
                  <a:lnTo>
                    <a:pt x="660" y="1124"/>
                  </a:lnTo>
                  <a:cubicBezTo>
                    <a:pt x="643" y="1731"/>
                    <a:pt x="411" y="2302"/>
                    <a:pt x="0" y="2748"/>
                  </a:cubicBezTo>
                  <a:lnTo>
                    <a:pt x="89" y="2748"/>
                  </a:lnTo>
                  <a:cubicBezTo>
                    <a:pt x="1035" y="2748"/>
                    <a:pt x="1784" y="1981"/>
                    <a:pt x="1784" y="1053"/>
                  </a:cubicBezTo>
                  <a:cubicBezTo>
                    <a:pt x="1784" y="660"/>
                    <a:pt x="1642" y="286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35"/>
            <p:cNvSpPr/>
            <p:nvPr/>
          </p:nvSpPr>
          <p:spPr>
            <a:xfrm>
              <a:off x="3359496" y="2637818"/>
              <a:ext cx="81111" cy="95370"/>
            </a:xfrm>
            <a:custGeom>
              <a:avLst/>
              <a:gdLst/>
              <a:ahLst/>
              <a:cxnLst/>
              <a:rect l="l" t="t" r="r" b="b"/>
              <a:pathLst>
                <a:path w="2338" h="2749" extrusionOk="0">
                  <a:moveTo>
                    <a:pt x="643" y="0"/>
                  </a:moveTo>
                  <a:cubicBezTo>
                    <a:pt x="429" y="0"/>
                    <a:pt x="215" y="36"/>
                    <a:pt x="0" y="125"/>
                  </a:cubicBezTo>
                  <a:cubicBezTo>
                    <a:pt x="250" y="393"/>
                    <a:pt x="447" y="714"/>
                    <a:pt x="554" y="1071"/>
                  </a:cubicBezTo>
                  <a:cubicBezTo>
                    <a:pt x="1035" y="1285"/>
                    <a:pt x="1446" y="1660"/>
                    <a:pt x="1713" y="2124"/>
                  </a:cubicBezTo>
                  <a:cubicBezTo>
                    <a:pt x="1820" y="2320"/>
                    <a:pt x="1910" y="2516"/>
                    <a:pt x="1963" y="2748"/>
                  </a:cubicBezTo>
                  <a:cubicBezTo>
                    <a:pt x="2195" y="2445"/>
                    <a:pt x="2338" y="2070"/>
                    <a:pt x="2338" y="1696"/>
                  </a:cubicBezTo>
                  <a:cubicBezTo>
                    <a:pt x="2338" y="750"/>
                    <a:pt x="1571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35"/>
            <p:cNvSpPr/>
            <p:nvPr/>
          </p:nvSpPr>
          <p:spPr>
            <a:xfrm>
              <a:off x="3331013" y="2827864"/>
              <a:ext cx="107755" cy="44337"/>
            </a:xfrm>
            <a:custGeom>
              <a:avLst/>
              <a:gdLst/>
              <a:ahLst/>
              <a:cxnLst/>
              <a:rect l="l" t="t" r="r" b="b"/>
              <a:pathLst>
                <a:path w="3106" h="1278" extrusionOk="0">
                  <a:moveTo>
                    <a:pt x="3105" y="0"/>
                  </a:moveTo>
                  <a:cubicBezTo>
                    <a:pt x="2856" y="107"/>
                    <a:pt x="2588" y="143"/>
                    <a:pt x="2320" y="161"/>
                  </a:cubicBezTo>
                  <a:cubicBezTo>
                    <a:pt x="2088" y="143"/>
                    <a:pt x="1874" y="125"/>
                    <a:pt x="1660" y="54"/>
                  </a:cubicBezTo>
                  <a:cubicBezTo>
                    <a:pt x="1642" y="72"/>
                    <a:pt x="1624" y="89"/>
                    <a:pt x="1607" y="89"/>
                  </a:cubicBezTo>
                  <a:cubicBezTo>
                    <a:pt x="1221" y="318"/>
                    <a:pt x="779" y="432"/>
                    <a:pt x="334" y="432"/>
                  </a:cubicBezTo>
                  <a:cubicBezTo>
                    <a:pt x="223" y="432"/>
                    <a:pt x="111" y="425"/>
                    <a:pt x="1" y="411"/>
                  </a:cubicBezTo>
                  <a:lnTo>
                    <a:pt x="1" y="411"/>
                  </a:lnTo>
                  <a:cubicBezTo>
                    <a:pt x="323" y="1000"/>
                    <a:pt x="891" y="1278"/>
                    <a:pt x="1457" y="1278"/>
                  </a:cubicBezTo>
                  <a:cubicBezTo>
                    <a:pt x="2177" y="1278"/>
                    <a:pt x="2896" y="829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35"/>
            <p:cNvSpPr/>
            <p:nvPr/>
          </p:nvSpPr>
          <p:spPr>
            <a:xfrm>
              <a:off x="3227178" y="2777109"/>
              <a:ext cx="98319" cy="95335"/>
            </a:xfrm>
            <a:custGeom>
              <a:avLst/>
              <a:gdLst/>
              <a:ahLst/>
              <a:cxnLst/>
              <a:rect l="l" t="t" r="r" b="b"/>
              <a:pathLst>
                <a:path w="2834" h="2748" extrusionOk="0">
                  <a:moveTo>
                    <a:pt x="888" y="0"/>
                  </a:moveTo>
                  <a:cubicBezTo>
                    <a:pt x="1" y="1100"/>
                    <a:pt x="773" y="2748"/>
                    <a:pt x="2186" y="2748"/>
                  </a:cubicBezTo>
                  <a:cubicBezTo>
                    <a:pt x="2193" y="2748"/>
                    <a:pt x="2201" y="2748"/>
                    <a:pt x="2209" y="2748"/>
                  </a:cubicBezTo>
                  <a:cubicBezTo>
                    <a:pt x="2423" y="2748"/>
                    <a:pt x="2637" y="2712"/>
                    <a:pt x="2833" y="2623"/>
                  </a:cubicBezTo>
                  <a:cubicBezTo>
                    <a:pt x="2583" y="2355"/>
                    <a:pt x="2405" y="2034"/>
                    <a:pt x="2298" y="1677"/>
                  </a:cubicBezTo>
                  <a:cubicBezTo>
                    <a:pt x="1816" y="1463"/>
                    <a:pt x="1406" y="1106"/>
                    <a:pt x="1138" y="642"/>
                  </a:cubicBezTo>
                  <a:cubicBezTo>
                    <a:pt x="1013" y="446"/>
                    <a:pt x="942" y="232"/>
                    <a:pt x="8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3197516" y="2696518"/>
              <a:ext cx="79689" cy="95474"/>
            </a:xfrm>
            <a:custGeom>
              <a:avLst/>
              <a:gdLst/>
              <a:ahLst/>
              <a:cxnLst/>
              <a:rect l="l" t="t" r="r" b="b"/>
              <a:pathLst>
                <a:path w="2297" h="2752" extrusionOk="0">
                  <a:moveTo>
                    <a:pt x="2186" y="0"/>
                  </a:moveTo>
                  <a:cubicBezTo>
                    <a:pt x="791" y="0"/>
                    <a:pt x="0" y="1638"/>
                    <a:pt x="905" y="2751"/>
                  </a:cubicBezTo>
                  <a:cubicBezTo>
                    <a:pt x="1030" y="2305"/>
                    <a:pt x="1297" y="1931"/>
                    <a:pt x="1654" y="1627"/>
                  </a:cubicBezTo>
                  <a:cubicBezTo>
                    <a:pt x="1654" y="1038"/>
                    <a:pt x="1886" y="450"/>
                    <a:pt x="2296" y="21"/>
                  </a:cubicBezTo>
                  <a:lnTo>
                    <a:pt x="2296" y="4"/>
                  </a:lnTo>
                  <a:cubicBezTo>
                    <a:pt x="2259" y="1"/>
                    <a:pt x="2222" y="0"/>
                    <a:pt x="2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291;p35"/>
            <p:cNvSpPr/>
            <p:nvPr/>
          </p:nvSpPr>
          <p:spPr>
            <a:xfrm>
              <a:off x="3246849" y="2637818"/>
              <a:ext cx="107720" cy="44615"/>
            </a:xfrm>
            <a:custGeom>
              <a:avLst/>
              <a:gdLst/>
              <a:ahLst/>
              <a:cxnLst/>
              <a:rect l="l" t="t" r="r" b="b"/>
              <a:pathLst>
                <a:path w="3105" h="1286" extrusionOk="0">
                  <a:moveTo>
                    <a:pt x="1642" y="0"/>
                  </a:moveTo>
                  <a:cubicBezTo>
                    <a:pt x="857" y="0"/>
                    <a:pt x="196" y="536"/>
                    <a:pt x="0" y="1285"/>
                  </a:cubicBezTo>
                  <a:cubicBezTo>
                    <a:pt x="255" y="1177"/>
                    <a:pt x="521" y="1123"/>
                    <a:pt x="786" y="1123"/>
                  </a:cubicBezTo>
                  <a:cubicBezTo>
                    <a:pt x="1003" y="1123"/>
                    <a:pt x="1219" y="1159"/>
                    <a:pt x="1428" y="1232"/>
                  </a:cubicBezTo>
                  <a:cubicBezTo>
                    <a:pt x="1822" y="978"/>
                    <a:pt x="2283" y="847"/>
                    <a:pt x="2741" y="847"/>
                  </a:cubicBezTo>
                  <a:cubicBezTo>
                    <a:pt x="2863" y="847"/>
                    <a:pt x="2985" y="856"/>
                    <a:pt x="3105" y="875"/>
                  </a:cubicBezTo>
                  <a:cubicBezTo>
                    <a:pt x="2819" y="339"/>
                    <a:pt x="2248" y="0"/>
                    <a:pt x="1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7" name="Google Shape;357;p39"/>
          <p:cNvCxnSpPr/>
          <p:nvPr/>
        </p:nvCxnSpPr>
        <p:spPr>
          <a:xfrm>
            <a:off x="831650" y="3814100"/>
            <a:ext cx="692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1" name="Google Shape;361;p39"/>
          <p:cNvGrpSpPr/>
          <p:nvPr/>
        </p:nvGrpSpPr>
        <p:grpSpPr>
          <a:xfrm>
            <a:off x="7424041" y="3520636"/>
            <a:ext cx="334297" cy="293464"/>
            <a:chOff x="4802391" y="2608711"/>
            <a:chExt cx="334297" cy="293464"/>
          </a:xfrm>
        </p:grpSpPr>
        <p:sp>
          <p:nvSpPr>
            <p:cNvPr id="362" name="Google Shape;362;p39"/>
            <p:cNvSpPr/>
            <p:nvPr/>
          </p:nvSpPr>
          <p:spPr>
            <a:xfrm>
              <a:off x="4802391" y="2744914"/>
              <a:ext cx="157261" cy="98457"/>
            </a:xfrm>
            <a:custGeom>
              <a:avLst/>
              <a:gdLst/>
              <a:ahLst/>
              <a:cxnLst/>
              <a:rect l="l" t="t" r="r" b="b"/>
              <a:pathLst>
                <a:path w="4533" h="2838" extrusionOk="0">
                  <a:moveTo>
                    <a:pt x="1" y="0"/>
                  </a:moveTo>
                  <a:lnTo>
                    <a:pt x="1" y="286"/>
                  </a:lnTo>
                  <a:cubicBezTo>
                    <a:pt x="19" y="1695"/>
                    <a:pt x="1160" y="2819"/>
                    <a:pt x="2570" y="2819"/>
                  </a:cubicBezTo>
                  <a:lnTo>
                    <a:pt x="2570" y="2837"/>
                  </a:lnTo>
                  <a:lnTo>
                    <a:pt x="4533" y="2837"/>
                  </a:lnTo>
                  <a:lnTo>
                    <a:pt x="4533" y="2552"/>
                  </a:lnTo>
                  <a:cubicBezTo>
                    <a:pt x="4533" y="1142"/>
                    <a:pt x="3409" y="0"/>
                    <a:pt x="1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979427" y="2745504"/>
              <a:ext cx="157261" cy="97243"/>
            </a:xfrm>
            <a:custGeom>
              <a:avLst/>
              <a:gdLst/>
              <a:ahLst/>
              <a:cxnLst/>
              <a:rect l="l" t="t" r="r" b="b"/>
              <a:pathLst>
                <a:path w="4533" h="2803" extrusionOk="0">
                  <a:moveTo>
                    <a:pt x="2537" y="1"/>
                  </a:moveTo>
                  <a:cubicBezTo>
                    <a:pt x="1143" y="1"/>
                    <a:pt x="18" y="1136"/>
                    <a:pt x="1" y="2535"/>
                  </a:cubicBezTo>
                  <a:lnTo>
                    <a:pt x="1" y="2802"/>
                  </a:lnTo>
                  <a:lnTo>
                    <a:pt x="1981" y="2802"/>
                  </a:lnTo>
                  <a:cubicBezTo>
                    <a:pt x="1992" y="2803"/>
                    <a:pt x="2003" y="2803"/>
                    <a:pt x="2013" y="2803"/>
                  </a:cubicBezTo>
                  <a:cubicBezTo>
                    <a:pt x="3390" y="2803"/>
                    <a:pt x="4515" y="1668"/>
                    <a:pt x="4533" y="287"/>
                  </a:cubicBezTo>
                  <a:lnTo>
                    <a:pt x="4533" y="1"/>
                  </a:lnTo>
                  <a:lnTo>
                    <a:pt x="2570" y="1"/>
                  </a:lnTo>
                  <a:cubicBezTo>
                    <a:pt x="2559" y="1"/>
                    <a:pt x="2548" y="1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802391" y="2825990"/>
              <a:ext cx="334297" cy="76185"/>
            </a:xfrm>
            <a:custGeom>
              <a:avLst/>
              <a:gdLst/>
              <a:ahLst/>
              <a:cxnLst/>
              <a:rect l="l" t="t" r="r" b="b"/>
              <a:pathLst>
                <a:path w="9636" h="2196" extrusionOk="0">
                  <a:moveTo>
                    <a:pt x="215" y="1"/>
                  </a:moveTo>
                  <a:cubicBezTo>
                    <a:pt x="90" y="143"/>
                    <a:pt x="19" y="304"/>
                    <a:pt x="1" y="500"/>
                  </a:cubicBezTo>
                  <a:cubicBezTo>
                    <a:pt x="1" y="1428"/>
                    <a:pt x="2177" y="2195"/>
                    <a:pt x="4818" y="2195"/>
                  </a:cubicBezTo>
                  <a:cubicBezTo>
                    <a:pt x="7459" y="2195"/>
                    <a:pt x="9636" y="1428"/>
                    <a:pt x="9636" y="500"/>
                  </a:cubicBezTo>
                  <a:cubicBezTo>
                    <a:pt x="9636" y="304"/>
                    <a:pt x="9546" y="126"/>
                    <a:pt x="9422" y="1"/>
                  </a:cubicBezTo>
                  <a:cubicBezTo>
                    <a:pt x="8833" y="679"/>
                    <a:pt x="7976" y="1053"/>
                    <a:pt x="7084" y="1053"/>
                  </a:cubicBezTo>
                  <a:lnTo>
                    <a:pt x="2570" y="1053"/>
                  </a:lnTo>
                  <a:cubicBezTo>
                    <a:pt x="1660" y="1053"/>
                    <a:pt x="804" y="679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979427" y="2647706"/>
              <a:ext cx="137452" cy="123852"/>
            </a:xfrm>
            <a:custGeom>
              <a:avLst/>
              <a:gdLst/>
              <a:ahLst/>
              <a:cxnLst/>
              <a:rect l="l" t="t" r="r" b="b"/>
              <a:pathLst>
                <a:path w="3962" h="3570" extrusionOk="0">
                  <a:moveTo>
                    <a:pt x="3376" y="1"/>
                  </a:moveTo>
                  <a:cubicBezTo>
                    <a:pt x="1517" y="1"/>
                    <a:pt x="1" y="1511"/>
                    <a:pt x="1" y="3373"/>
                  </a:cubicBezTo>
                  <a:lnTo>
                    <a:pt x="1" y="3569"/>
                  </a:lnTo>
                  <a:cubicBezTo>
                    <a:pt x="589" y="2749"/>
                    <a:pt x="1535" y="2249"/>
                    <a:pt x="2552" y="2249"/>
                  </a:cubicBezTo>
                  <a:lnTo>
                    <a:pt x="3908" y="2249"/>
                  </a:lnTo>
                  <a:cubicBezTo>
                    <a:pt x="3944" y="2071"/>
                    <a:pt x="3962" y="1874"/>
                    <a:pt x="3962" y="1696"/>
                  </a:cubicBezTo>
                  <a:lnTo>
                    <a:pt x="3962" y="1"/>
                  </a:lnTo>
                  <a:lnTo>
                    <a:pt x="3409" y="1"/>
                  </a:lnTo>
                  <a:cubicBezTo>
                    <a:pt x="3398" y="1"/>
                    <a:pt x="3387" y="1"/>
                    <a:pt x="3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822201" y="2647706"/>
              <a:ext cx="137452" cy="123852"/>
            </a:xfrm>
            <a:custGeom>
              <a:avLst/>
              <a:gdLst/>
              <a:ahLst/>
              <a:cxnLst/>
              <a:rect l="l" t="t" r="r" b="b"/>
              <a:pathLst>
                <a:path w="3962" h="3570" extrusionOk="0">
                  <a:moveTo>
                    <a:pt x="604" y="1"/>
                  </a:moveTo>
                  <a:cubicBezTo>
                    <a:pt x="593" y="1"/>
                    <a:pt x="583" y="1"/>
                    <a:pt x="572" y="1"/>
                  </a:cubicBezTo>
                  <a:lnTo>
                    <a:pt x="1" y="1"/>
                  </a:lnTo>
                  <a:lnTo>
                    <a:pt x="1" y="1678"/>
                  </a:lnTo>
                  <a:cubicBezTo>
                    <a:pt x="1" y="1874"/>
                    <a:pt x="18" y="2053"/>
                    <a:pt x="54" y="2249"/>
                  </a:cubicBezTo>
                  <a:lnTo>
                    <a:pt x="1428" y="2249"/>
                  </a:lnTo>
                  <a:cubicBezTo>
                    <a:pt x="2445" y="2249"/>
                    <a:pt x="3391" y="2749"/>
                    <a:pt x="3962" y="3569"/>
                  </a:cubicBezTo>
                  <a:lnTo>
                    <a:pt x="3962" y="3373"/>
                  </a:lnTo>
                  <a:cubicBezTo>
                    <a:pt x="3962" y="1511"/>
                    <a:pt x="2463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924960" y="2608711"/>
              <a:ext cx="89784" cy="105882"/>
            </a:xfrm>
            <a:custGeom>
              <a:avLst/>
              <a:gdLst/>
              <a:ahLst/>
              <a:cxnLst/>
              <a:rect l="l" t="t" r="r" b="b"/>
              <a:pathLst>
                <a:path w="2588" h="3052" extrusionOk="0">
                  <a:moveTo>
                    <a:pt x="1285" y="1"/>
                  </a:moveTo>
                  <a:cubicBezTo>
                    <a:pt x="786" y="393"/>
                    <a:pt x="357" y="857"/>
                    <a:pt x="1" y="1357"/>
                  </a:cubicBezTo>
                  <a:cubicBezTo>
                    <a:pt x="571" y="1803"/>
                    <a:pt x="1018" y="2374"/>
                    <a:pt x="1285" y="3052"/>
                  </a:cubicBezTo>
                  <a:cubicBezTo>
                    <a:pt x="1553" y="2374"/>
                    <a:pt x="1999" y="1803"/>
                    <a:pt x="2588" y="1357"/>
                  </a:cubicBezTo>
                  <a:cubicBezTo>
                    <a:pt x="2213" y="857"/>
                    <a:pt x="1785" y="393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68" name="Google Shape;368;p39"/>
          <p:cNvGrpSpPr/>
          <p:nvPr/>
        </p:nvGrpSpPr>
        <p:grpSpPr>
          <a:xfrm>
            <a:off x="831659" y="3480126"/>
            <a:ext cx="342346" cy="333985"/>
            <a:chOff x="2356084" y="1999476"/>
            <a:chExt cx="342346" cy="333985"/>
          </a:xfrm>
        </p:grpSpPr>
        <p:sp>
          <p:nvSpPr>
            <p:cNvPr id="369" name="Google Shape;369;p39"/>
            <p:cNvSpPr/>
            <p:nvPr/>
          </p:nvSpPr>
          <p:spPr>
            <a:xfrm>
              <a:off x="2518272" y="2156841"/>
              <a:ext cx="19220" cy="19220"/>
            </a:xfrm>
            <a:custGeom>
              <a:avLst/>
              <a:gdLst/>
              <a:ahLst/>
              <a:cxnLst/>
              <a:rect l="l" t="t" r="r" b="b"/>
              <a:pathLst>
                <a:path w="554" h="554" extrusionOk="0">
                  <a:moveTo>
                    <a:pt x="0" y="1"/>
                  </a:moveTo>
                  <a:lnTo>
                    <a:pt x="0" y="554"/>
                  </a:lnTo>
                  <a:lnTo>
                    <a:pt x="553" y="554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2449546" y="2107960"/>
              <a:ext cx="136827" cy="117157"/>
            </a:xfrm>
            <a:custGeom>
              <a:avLst/>
              <a:gdLst/>
              <a:ahLst/>
              <a:cxnLst/>
              <a:rect l="l" t="t" r="r" b="b"/>
              <a:pathLst>
                <a:path w="3944" h="3377" extrusionOk="0">
                  <a:moveTo>
                    <a:pt x="2534" y="839"/>
                  </a:moveTo>
                  <a:lnTo>
                    <a:pt x="2534" y="1392"/>
                  </a:lnTo>
                  <a:lnTo>
                    <a:pt x="3088" y="1392"/>
                  </a:lnTo>
                  <a:lnTo>
                    <a:pt x="3105" y="1963"/>
                  </a:lnTo>
                  <a:lnTo>
                    <a:pt x="2534" y="1963"/>
                  </a:lnTo>
                  <a:lnTo>
                    <a:pt x="2534" y="2534"/>
                  </a:lnTo>
                  <a:lnTo>
                    <a:pt x="1981" y="2534"/>
                  </a:lnTo>
                  <a:lnTo>
                    <a:pt x="1981" y="1963"/>
                  </a:lnTo>
                  <a:lnTo>
                    <a:pt x="1410" y="1963"/>
                  </a:lnTo>
                  <a:lnTo>
                    <a:pt x="1410" y="1410"/>
                  </a:lnTo>
                  <a:lnTo>
                    <a:pt x="1963" y="1410"/>
                  </a:lnTo>
                  <a:lnTo>
                    <a:pt x="1963" y="839"/>
                  </a:lnTo>
                  <a:close/>
                  <a:moveTo>
                    <a:pt x="2249" y="0"/>
                  </a:moveTo>
                  <a:cubicBezTo>
                    <a:pt x="750" y="0"/>
                    <a:pt x="1" y="1820"/>
                    <a:pt x="1053" y="2873"/>
                  </a:cubicBezTo>
                  <a:cubicBezTo>
                    <a:pt x="1401" y="3220"/>
                    <a:pt x="1827" y="3376"/>
                    <a:pt x="2245" y="3376"/>
                  </a:cubicBezTo>
                  <a:cubicBezTo>
                    <a:pt x="3114" y="3376"/>
                    <a:pt x="3944" y="2702"/>
                    <a:pt x="3944" y="1677"/>
                  </a:cubicBezTo>
                  <a:cubicBezTo>
                    <a:pt x="3944" y="750"/>
                    <a:pt x="3195" y="0"/>
                    <a:pt x="2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2430361" y="1999476"/>
              <a:ext cx="196880" cy="94884"/>
            </a:xfrm>
            <a:custGeom>
              <a:avLst/>
              <a:gdLst/>
              <a:ahLst/>
              <a:cxnLst/>
              <a:rect l="l" t="t" r="r" b="b"/>
              <a:pathLst>
                <a:path w="5675" h="2735" extrusionOk="0">
                  <a:moveTo>
                    <a:pt x="2835" y="0"/>
                  </a:moveTo>
                  <a:cubicBezTo>
                    <a:pt x="2021" y="0"/>
                    <a:pt x="1205" y="121"/>
                    <a:pt x="411" y="362"/>
                  </a:cubicBezTo>
                  <a:cubicBezTo>
                    <a:pt x="143" y="469"/>
                    <a:pt x="1" y="736"/>
                    <a:pt x="36" y="1022"/>
                  </a:cubicBezTo>
                  <a:cubicBezTo>
                    <a:pt x="90" y="1272"/>
                    <a:pt x="143" y="1539"/>
                    <a:pt x="215" y="1771"/>
                  </a:cubicBezTo>
                  <a:cubicBezTo>
                    <a:pt x="839" y="2003"/>
                    <a:pt x="1410" y="2324"/>
                    <a:pt x="1928" y="2735"/>
                  </a:cubicBezTo>
                  <a:cubicBezTo>
                    <a:pt x="1999" y="2717"/>
                    <a:pt x="2088" y="2681"/>
                    <a:pt x="2177" y="2663"/>
                  </a:cubicBezTo>
                  <a:lnTo>
                    <a:pt x="1981" y="2074"/>
                  </a:lnTo>
                  <a:lnTo>
                    <a:pt x="2516" y="1896"/>
                  </a:lnTo>
                  <a:lnTo>
                    <a:pt x="2731" y="2574"/>
                  </a:lnTo>
                  <a:lnTo>
                    <a:pt x="2891" y="2574"/>
                  </a:lnTo>
                  <a:lnTo>
                    <a:pt x="3105" y="1896"/>
                  </a:lnTo>
                  <a:lnTo>
                    <a:pt x="3641" y="2074"/>
                  </a:lnTo>
                  <a:lnTo>
                    <a:pt x="3444" y="2663"/>
                  </a:lnTo>
                  <a:cubicBezTo>
                    <a:pt x="3533" y="2681"/>
                    <a:pt x="3623" y="2699"/>
                    <a:pt x="3694" y="2735"/>
                  </a:cubicBezTo>
                  <a:cubicBezTo>
                    <a:pt x="4229" y="2324"/>
                    <a:pt x="4818" y="2003"/>
                    <a:pt x="5443" y="1771"/>
                  </a:cubicBezTo>
                  <a:cubicBezTo>
                    <a:pt x="5532" y="1521"/>
                    <a:pt x="5585" y="1272"/>
                    <a:pt x="5621" y="1022"/>
                  </a:cubicBezTo>
                  <a:cubicBezTo>
                    <a:pt x="5675" y="736"/>
                    <a:pt x="5514" y="469"/>
                    <a:pt x="5246" y="362"/>
                  </a:cubicBezTo>
                  <a:cubicBezTo>
                    <a:pt x="4461" y="121"/>
                    <a:pt x="3649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2430361" y="2238542"/>
              <a:ext cx="196880" cy="94919"/>
            </a:xfrm>
            <a:custGeom>
              <a:avLst/>
              <a:gdLst/>
              <a:ahLst/>
              <a:cxnLst/>
              <a:rect l="l" t="t" r="r" b="b"/>
              <a:pathLst>
                <a:path w="5675" h="2736" extrusionOk="0">
                  <a:moveTo>
                    <a:pt x="1945" y="1"/>
                  </a:moveTo>
                  <a:cubicBezTo>
                    <a:pt x="1428" y="411"/>
                    <a:pt x="857" y="733"/>
                    <a:pt x="250" y="964"/>
                  </a:cubicBezTo>
                  <a:cubicBezTo>
                    <a:pt x="143" y="1375"/>
                    <a:pt x="54" y="1696"/>
                    <a:pt x="54" y="1732"/>
                  </a:cubicBezTo>
                  <a:cubicBezTo>
                    <a:pt x="1" y="1999"/>
                    <a:pt x="161" y="2267"/>
                    <a:pt x="429" y="2374"/>
                  </a:cubicBezTo>
                  <a:cubicBezTo>
                    <a:pt x="1214" y="2615"/>
                    <a:pt x="2026" y="2735"/>
                    <a:pt x="2840" y="2735"/>
                  </a:cubicBezTo>
                  <a:cubicBezTo>
                    <a:pt x="3654" y="2735"/>
                    <a:pt x="4470" y="2615"/>
                    <a:pt x="5264" y="2374"/>
                  </a:cubicBezTo>
                  <a:cubicBezTo>
                    <a:pt x="5514" y="2285"/>
                    <a:pt x="5675" y="2017"/>
                    <a:pt x="5639" y="1750"/>
                  </a:cubicBezTo>
                  <a:cubicBezTo>
                    <a:pt x="5639" y="1696"/>
                    <a:pt x="5550" y="1393"/>
                    <a:pt x="5443" y="982"/>
                  </a:cubicBezTo>
                  <a:cubicBezTo>
                    <a:pt x="4800" y="768"/>
                    <a:pt x="4212" y="429"/>
                    <a:pt x="3694" y="1"/>
                  </a:cubicBezTo>
                  <a:lnTo>
                    <a:pt x="3676" y="1"/>
                  </a:lnTo>
                  <a:cubicBezTo>
                    <a:pt x="3605" y="37"/>
                    <a:pt x="3533" y="55"/>
                    <a:pt x="3462" y="72"/>
                  </a:cubicBezTo>
                  <a:lnTo>
                    <a:pt x="3641" y="643"/>
                  </a:lnTo>
                  <a:lnTo>
                    <a:pt x="3105" y="822"/>
                  </a:lnTo>
                  <a:lnTo>
                    <a:pt x="2891" y="162"/>
                  </a:lnTo>
                  <a:lnTo>
                    <a:pt x="2731" y="162"/>
                  </a:lnTo>
                  <a:lnTo>
                    <a:pt x="2516" y="822"/>
                  </a:lnTo>
                  <a:lnTo>
                    <a:pt x="1981" y="643"/>
                  </a:lnTo>
                  <a:lnTo>
                    <a:pt x="2177" y="72"/>
                  </a:lnTo>
                  <a:cubicBezTo>
                    <a:pt x="2106" y="55"/>
                    <a:pt x="2017" y="19"/>
                    <a:pt x="1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2356084" y="2070631"/>
              <a:ext cx="123228" cy="192890"/>
            </a:xfrm>
            <a:custGeom>
              <a:avLst/>
              <a:gdLst/>
              <a:ahLst/>
              <a:cxnLst/>
              <a:rect l="l" t="t" r="r" b="b"/>
              <a:pathLst>
                <a:path w="3552" h="5560" extrusionOk="0">
                  <a:moveTo>
                    <a:pt x="1015" y="1"/>
                  </a:moveTo>
                  <a:cubicBezTo>
                    <a:pt x="776" y="1"/>
                    <a:pt x="563" y="154"/>
                    <a:pt x="482" y="380"/>
                  </a:cubicBezTo>
                  <a:cubicBezTo>
                    <a:pt x="1" y="1933"/>
                    <a:pt x="1" y="3610"/>
                    <a:pt x="482" y="5180"/>
                  </a:cubicBezTo>
                  <a:cubicBezTo>
                    <a:pt x="563" y="5406"/>
                    <a:pt x="776" y="5560"/>
                    <a:pt x="1015" y="5560"/>
                  </a:cubicBezTo>
                  <a:cubicBezTo>
                    <a:pt x="1039" y="5560"/>
                    <a:pt x="1064" y="5558"/>
                    <a:pt x="1089" y="5555"/>
                  </a:cubicBezTo>
                  <a:lnTo>
                    <a:pt x="1107" y="5537"/>
                  </a:lnTo>
                  <a:cubicBezTo>
                    <a:pt x="1981" y="5412"/>
                    <a:pt x="2838" y="5055"/>
                    <a:pt x="3551" y="4520"/>
                  </a:cubicBezTo>
                  <a:cubicBezTo>
                    <a:pt x="3194" y="4234"/>
                    <a:pt x="2927" y="3842"/>
                    <a:pt x="2784" y="3414"/>
                  </a:cubicBezTo>
                  <a:lnTo>
                    <a:pt x="2213" y="3610"/>
                  </a:lnTo>
                  <a:lnTo>
                    <a:pt x="2035" y="3075"/>
                  </a:lnTo>
                  <a:lnTo>
                    <a:pt x="2695" y="2843"/>
                  </a:lnTo>
                  <a:lnTo>
                    <a:pt x="2695" y="2771"/>
                  </a:lnTo>
                  <a:lnTo>
                    <a:pt x="2695" y="2682"/>
                  </a:lnTo>
                  <a:lnTo>
                    <a:pt x="2017" y="2468"/>
                  </a:lnTo>
                  <a:lnTo>
                    <a:pt x="2195" y="1933"/>
                  </a:lnTo>
                  <a:lnTo>
                    <a:pt x="2784" y="2129"/>
                  </a:lnTo>
                  <a:cubicBezTo>
                    <a:pt x="2909" y="1683"/>
                    <a:pt x="3177" y="1290"/>
                    <a:pt x="3533" y="1005"/>
                  </a:cubicBezTo>
                  <a:cubicBezTo>
                    <a:pt x="2820" y="470"/>
                    <a:pt x="1963" y="131"/>
                    <a:pt x="1089" y="6"/>
                  </a:cubicBezTo>
                  <a:cubicBezTo>
                    <a:pt x="1064" y="2"/>
                    <a:pt x="1039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2575202" y="2070631"/>
              <a:ext cx="123228" cy="192890"/>
            </a:xfrm>
            <a:custGeom>
              <a:avLst/>
              <a:gdLst/>
              <a:ahLst/>
              <a:cxnLst/>
              <a:rect l="l" t="t" r="r" b="b"/>
              <a:pathLst>
                <a:path w="3552" h="5560" extrusionOk="0">
                  <a:moveTo>
                    <a:pt x="2537" y="1"/>
                  </a:moveTo>
                  <a:cubicBezTo>
                    <a:pt x="2513" y="1"/>
                    <a:pt x="2488" y="2"/>
                    <a:pt x="2463" y="6"/>
                  </a:cubicBezTo>
                  <a:lnTo>
                    <a:pt x="2481" y="6"/>
                  </a:lnTo>
                  <a:cubicBezTo>
                    <a:pt x="1607" y="131"/>
                    <a:pt x="750" y="487"/>
                    <a:pt x="37" y="1005"/>
                  </a:cubicBezTo>
                  <a:cubicBezTo>
                    <a:pt x="393" y="1290"/>
                    <a:pt x="643" y="1683"/>
                    <a:pt x="786" y="2129"/>
                  </a:cubicBezTo>
                  <a:lnTo>
                    <a:pt x="1357" y="1933"/>
                  </a:lnTo>
                  <a:lnTo>
                    <a:pt x="1535" y="2468"/>
                  </a:lnTo>
                  <a:lnTo>
                    <a:pt x="875" y="2682"/>
                  </a:lnTo>
                  <a:lnTo>
                    <a:pt x="875" y="2753"/>
                  </a:lnTo>
                  <a:lnTo>
                    <a:pt x="875" y="2843"/>
                  </a:lnTo>
                  <a:lnTo>
                    <a:pt x="1535" y="3057"/>
                  </a:lnTo>
                  <a:lnTo>
                    <a:pt x="1357" y="3592"/>
                  </a:lnTo>
                  <a:lnTo>
                    <a:pt x="768" y="3414"/>
                  </a:lnTo>
                  <a:cubicBezTo>
                    <a:pt x="643" y="3860"/>
                    <a:pt x="376" y="4252"/>
                    <a:pt x="1" y="4538"/>
                  </a:cubicBezTo>
                  <a:cubicBezTo>
                    <a:pt x="715" y="5073"/>
                    <a:pt x="1571" y="5430"/>
                    <a:pt x="2463" y="5555"/>
                  </a:cubicBezTo>
                  <a:cubicBezTo>
                    <a:pt x="2488" y="5558"/>
                    <a:pt x="2513" y="5560"/>
                    <a:pt x="2537" y="5560"/>
                  </a:cubicBezTo>
                  <a:cubicBezTo>
                    <a:pt x="2776" y="5560"/>
                    <a:pt x="2989" y="5406"/>
                    <a:pt x="3070" y="5180"/>
                  </a:cubicBezTo>
                  <a:cubicBezTo>
                    <a:pt x="3552" y="3610"/>
                    <a:pt x="3552" y="1950"/>
                    <a:pt x="3070" y="380"/>
                  </a:cubicBezTo>
                  <a:cubicBezTo>
                    <a:pt x="2989" y="154"/>
                    <a:pt x="2776" y="1"/>
                    <a:pt x="2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副标题 0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截屏2024-01-14 下午11.08.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46380" y="0"/>
            <a:ext cx="10258425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0"/>
          <p:cNvSpPr txBox="1"/>
          <p:nvPr>
            <p:ph type="subTitle" idx="1"/>
          </p:nvPr>
        </p:nvSpPr>
        <p:spPr>
          <a:xfrm>
            <a:off x="175260" y="124460"/>
            <a:ext cx="5276850" cy="2120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altLang="en-GB" sz="2000" b="1">
                <a:latin typeface="STHeiti Regular" panose="02010600040101010101" charset="-122"/>
                <a:ea typeface="STHeiti Regular" panose="02010600040101010101" charset="-122"/>
              </a:rPr>
              <a:t>运行视频</a:t>
            </a:r>
            <a:endParaRPr lang="zh-CN" altLang="en-GB" sz="2000" b="1">
              <a:latin typeface="STHeiti Regular" panose="02010600040101010101" charset="-122"/>
              <a:ea typeface="STHeiti Regular" panose="02010600040101010101" charset="-122"/>
            </a:endParaRPr>
          </a:p>
        </p:txBody>
      </p:sp>
      <p:pic>
        <p:nvPicPr>
          <p:cNvPr id="1" name="展示视频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608965"/>
            <a:ext cx="9144000" cy="46056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4-01-14 下午11.06.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截屏2024-01-14 下午11.07.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4-01-14 下午11.06.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0615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4-01-14 下午11.06.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41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图片 5" descr="截屏2024-01-14 下午11.07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4-01-14 下午11.06.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28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7" name="图片 6" descr="截屏2024-01-14 下午11.07.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4-01-14 下午11.07.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365" cy="52254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otanical Shadows: Pastel Dreams by Slidesgo">
  <a:themeElements>
    <a:clrScheme name="Simple Light">
      <a:dk1>
        <a:srgbClr val="303030"/>
      </a:dk1>
      <a:lt1>
        <a:srgbClr val="FFFDF4"/>
      </a:lt1>
      <a:dk2>
        <a:srgbClr val="CFEBC1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030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WPS 文字</Application>
  <PresentationFormat/>
  <Paragraphs>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3" baseType="lpstr">
      <vt:lpstr>Arial</vt:lpstr>
      <vt:lpstr>宋体</vt:lpstr>
      <vt:lpstr>Wingdings</vt:lpstr>
      <vt:lpstr>Arial</vt:lpstr>
      <vt:lpstr>Cormorant</vt:lpstr>
      <vt:lpstr>Thonburi</vt:lpstr>
      <vt:lpstr>Bebas Neue</vt:lpstr>
      <vt:lpstr>Albert Sans</vt:lpstr>
      <vt:lpstr>Playfair Display</vt:lpstr>
      <vt:lpstr>Nunito Light</vt:lpstr>
      <vt:lpstr>PT Sans</vt:lpstr>
      <vt:lpstr>宋体</vt:lpstr>
      <vt:lpstr>汉仪书宋二KW</vt:lpstr>
      <vt:lpstr>微软雅黑</vt:lpstr>
      <vt:lpstr>汉仪旗黑</vt:lpstr>
      <vt:lpstr>Arial Unicode MS</vt:lpstr>
      <vt:lpstr>Albert Sans</vt:lpstr>
      <vt:lpstr>Cormorant</vt:lpstr>
      <vt:lpstr>苹方-简</vt:lpstr>
      <vt:lpstr>STHeiti Light</vt:lpstr>
      <vt:lpstr>STHeiti Regular</vt:lpstr>
      <vt:lpstr>Botanical Shadows: Pastel Dreams by Slidesgo</vt:lpstr>
      <vt:lpstr>第六次个人作业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第四次个人作业</dc:title>
  <dc:creator/>
  <cp:lastModifiedBy>WPS_969268676</cp:lastModifiedBy>
  <cp:revision>8</cp:revision>
  <dcterms:created xsi:type="dcterms:W3CDTF">2024-01-14T15:15:18Z</dcterms:created>
  <dcterms:modified xsi:type="dcterms:W3CDTF">2024-01-14T15:15:18Z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A2A6F14F27E64F2586FAA36573846847_43</vt:lpwstr>
  </property>
  <property fmtid="{D5CDD505-2E9C-101B-9397-08002B2CF9AE}" pid="3" name="KSOProductBuildVer">
    <vt:lpwstr>2052-6.5.0.8619</vt:lpwstr>
  </property>
</Properties>
</file>